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6" r:id="rId3"/>
    <p:sldId id="281" r:id="rId4"/>
    <p:sldId id="282" r:id="rId5"/>
    <p:sldId id="265" r:id="rId6"/>
    <p:sldId id="261" r:id="rId7"/>
    <p:sldId id="276" r:id="rId8"/>
    <p:sldId id="260" r:id="rId9"/>
    <p:sldId id="277" r:id="rId10"/>
    <p:sldId id="284" r:id="rId11"/>
    <p:sldId id="286" r:id="rId12"/>
    <p:sldId id="283" r:id="rId13"/>
    <p:sldId id="272" r:id="rId14"/>
    <p:sldId id="273" r:id="rId15"/>
    <p:sldId id="279" r:id="rId16"/>
    <p:sldId id="280" r:id="rId17"/>
    <p:sldId id="274" r:id="rId18"/>
    <p:sldId id="267" r:id="rId19"/>
    <p:sldId id="271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0C47A-B260-4776-BEA3-DD537C021257}" v="32" dt="2025-10-24T07:42:16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2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eb Torres" userId="708cad581216fcb4" providerId="LiveId" clId="{72D7EF49-C36C-4A33-B6E3-4E40D7096B86}"/>
    <pc:docChg chg="undo custSel addSld delSld modSld sldOrd">
      <pc:chgData name="Kaleb Torres" userId="708cad581216fcb4" providerId="LiveId" clId="{72D7EF49-C36C-4A33-B6E3-4E40D7096B86}" dt="2025-10-14T14:29:20.808" v="569" actId="26606"/>
      <pc:docMkLst>
        <pc:docMk/>
      </pc:docMkLst>
      <pc:sldChg chg="modSp mod">
        <pc:chgData name="Kaleb Torres" userId="708cad581216fcb4" providerId="LiveId" clId="{72D7EF49-C36C-4A33-B6E3-4E40D7096B86}" dt="2025-10-13T15:32:11.110" v="167" actId="20577"/>
        <pc:sldMkLst>
          <pc:docMk/>
          <pc:sldMk cId="2556194513" sldId="256"/>
        </pc:sldMkLst>
        <pc:spChg chg="mod">
          <ac:chgData name="Kaleb Torres" userId="708cad581216fcb4" providerId="LiveId" clId="{72D7EF49-C36C-4A33-B6E3-4E40D7096B86}" dt="2025-10-13T15:32:11.110" v="167" actId="20577"/>
          <ac:spMkLst>
            <pc:docMk/>
            <pc:sldMk cId="2556194513" sldId="256"/>
            <ac:spMk id="2" creationId="{D9668B08-F5F0-340A-A88A-BC72FA436246}"/>
          </ac:spMkLst>
        </pc:spChg>
      </pc:sldChg>
      <pc:sldChg chg="del">
        <pc:chgData name="Kaleb Torres" userId="708cad581216fcb4" providerId="LiveId" clId="{72D7EF49-C36C-4A33-B6E3-4E40D7096B86}" dt="2025-09-29T04:40:50.504" v="3" actId="2696"/>
        <pc:sldMkLst>
          <pc:docMk/>
          <pc:sldMk cId="3838946492" sldId="259"/>
        </pc:sldMkLst>
      </pc:sldChg>
      <pc:sldChg chg="addSp delSp modSp mod addAnim setClrOvrMap">
        <pc:chgData name="Kaleb Torres" userId="708cad581216fcb4" providerId="LiveId" clId="{72D7EF49-C36C-4A33-B6E3-4E40D7096B86}" dt="2025-09-29T05:09:21.554" v="151"/>
        <pc:sldMkLst>
          <pc:docMk/>
          <pc:sldMk cId="3232743462" sldId="260"/>
        </pc:sldMkLst>
        <pc:spChg chg="mod">
          <ac:chgData name="Kaleb Torres" userId="708cad581216fcb4" providerId="LiveId" clId="{72D7EF49-C36C-4A33-B6E3-4E40D7096B86}" dt="2025-09-29T05:09:21.551" v="150" actId="26606"/>
          <ac:spMkLst>
            <pc:docMk/>
            <pc:sldMk cId="3232743462" sldId="260"/>
            <ac:spMk id="2" creationId="{A432A367-3DFE-A34A-3E7B-11666825B064}"/>
          </ac:spMkLst>
        </pc:spChg>
        <pc:spChg chg="add">
          <ac:chgData name="Kaleb Torres" userId="708cad581216fcb4" providerId="LiveId" clId="{72D7EF49-C36C-4A33-B6E3-4E40D7096B86}" dt="2025-09-29T05:09:21.551" v="150" actId="26606"/>
          <ac:spMkLst>
            <pc:docMk/>
            <pc:sldMk cId="3232743462" sldId="260"/>
            <ac:spMk id="3085" creationId="{6E448DB1-4196-18A6-15DA-C72635C1B11E}"/>
          </ac:spMkLst>
        </pc:spChg>
        <pc:spChg chg="add">
          <ac:chgData name="Kaleb Torres" userId="708cad581216fcb4" providerId="LiveId" clId="{72D7EF49-C36C-4A33-B6E3-4E40D7096B86}" dt="2025-09-29T05:09:21.551" v="150" actId="26606"/>
          <ac:spMkLst>
            <pc:docMk/>
            <pc:sldMk cId="3232743462" sldId="260"/>
            <ac:spMk id="3087" creationId="{B7D064F0-6D2A-219C-C000-14ABD99ECEE9}"/>
          </ac:spMkLst>
        </pc:spChg>
        <pc:picChg chg="add">
          <ac:chgData name="Kaleb Torres" userId="708cad581216fcb4" providerId="LiveId" clId="{72D7EF49-C36C-4A33-B6E3-4E40D7096B86}" dt="2025-09-29T05:09:21.551" v="150" actId="26606"/>
          <ac:picMkLst>
            <pc:docMk/>
            <pc:sldMk cId="3232743462" sldId="260"/>
            <ac:picMk id="3081" creationId="{301C4D6C-3C28-694E-A03A-50B2FF28C1B3}"/>
          </ac:picMkLst>
        </pc:picChg>
      </pc:sldChg>
      <pc:sldChg chg="addSp delSp modSp mod setBg modClrScheme addAnim setClrOvrMap chgLayout">
        <pc:chgData name="Kaleb Torres" userId="708cad581216fcb4" providerId="LiveId" clId="{72D7EF49-C36C-4A33-B6E3-4E40D7096B86}" dt="2025-09-29T05:09:05.493" v="144"/>
        <pc:sldMkLst>
          <pc:docMk/>
          <pc:sldMk cId="365369486" sldId="261"/>
        </pc:sldMkLst>
        <pc:spChg chg="mod ord">
          <ac:chgData name="Kaleb Torres" userId="708cad581216fcb4" providerId="LiveId" clId="{72D7EF49-C36C-4A33-B6E3-4E40D7096B86}" dt="2025-09-29T05:09:05.487" v="143" actId="26606"/>
          <ac:spMkLst>
            <pc:docMk/>
            <pc:sldMk cId="365369486" sldId="261"/>
            <ac:spMk id="2" creationId="{2F5F52EE-C64E-B70C-7835-F77A90028C19}"/>
          </ac:spMkLst>
        </pc:spChg>
        <pc:spChg chg="add mod ord">
          <ac:chgData name="Kaleb Torres" userId="708cad581216fcb4" providerId="LiveId" clId="{72D7EF49-C36C-4A33-B6E3-4E40D7096B86}" dt="2025-09-29T05:09:05.487" v="143" actId="26606"/>
          <ac:spMkLst>
            <pc:docMk/>
            <pc:sldMk cId="365369486" sldId="261"/>
            <ac:spMk id="6" creationId="{E2B423CC-6A2E-7F04-5A31-FE111466319A}"/>
          </ac:spMkLst>
        </pc:spChg>
        <pc:spChg chg="add">
          <ac:chgData name="Kaleb Torres" userId="708cad581216fcb4" providerId="LiveId" clId="{72D7EF49-C36C-4A33-B6E3-4E40D7096B86}" dt="2025-09-29T05:09:05.487" v="143" actId="26606"/>
          <ac:spMkLst>
            <pc:docMk/>
            <pc:sldMk cId="365369486" sldId="261"/>
            <ac:spMk id="12" creationId="{6E448DB1-4196-18A6-15DA-C72635C1B11E}"/>
          </ac:spMkLst>
        </pc:spChg>
        <pc:spChg chg="add">
          <ac:chgData name="Kaleb Torres" userId="708cad581216fcb4" providerId="LiveId" clId="{72D7EF49-C36C-4A33-B6E3-4E40D7096B86}" dt="2025-09-29T05:09:05.487" v="143" actId="26606"/>
          <ac:spMkLst>
            <pc:docMk/>
            <pc:sldMk cId="365369486" sldId="261"/>
            <ac:spMk id="14" creationId="{B7D064F0-6D2A-219C-C000-14ABD99ECEE9}"/>
          </ac:spMkLst>
        </pc:spChg>
        <pc:picChg chg="add">
          <ac:chgData name="Kaleb Torres" userId="708cad581216fcb4" providerId="LiveId" clId="{72D7EF49-C36C-4A33-B6E3-4E40D7096B86}" dt="2025-09-29T05:09:05.487" v="143" actId="26606"/>
          <ac:picMkLst>
            <pc:docMk/>
            <pc:sldMk cId="365369486" sldId="261"/>
            <ac:picMk id="8" creationId="{4EFE6C31-67FB-CF1B-041B-35AA2A38BF62}"/>
          </ac:picMkLst>
        </pc:picChg>
      </pc:sldChg>
      <pc:sldChg chg="del">
        <pc:chgData name="Kaleb Torres" userId="708cad581216fcb4" providerId="LiveId" clId="{72D7EF49-C36C-4A33-B6E3-4E40D7096B86}" dt="2025-09-29T04:41:21.441" v="15" actId="2696"/>
        <pc:sldMkLst>
          <pc:docMk/>
          <pc:sldMk cId="1597276703" sldId="262"/>
        </pc:sldMkLst>
      </pc:sldChg>
      <pc:sldChg chg="del">
        <pc:chgData name="Kaleb Torres" userId="708cad581216fcb4" providerId="LiveId" clId="{72D7EF49-C36C-4A33-B6E3-4E40D7096B86}" dt="2025-09-29T04:41:26.788" v="16" actId="2696"/>
        <pc:sldMkLst>
          <pc:docMk/>
          <pc:sldMk cId="2762389357" sldId="263"/>
        </pc:sldMkLst>
      </pc:sldChg>
      <pc:sldChg chg="del">
        <pc:chgData name="Kaleb Torres" userId="708cad581216fcb4" providerId="LiveId" clId="{72D7EF49-C36C-4A33-B6E3-4E40D7096B86}" dt="2025-09-29T04:41:38.926" v="19" actId="2696"/>
        <pc:sldMkLst>
          <pc:docMk/>
          <pc:sldMk cId="836997242" sldId="264"/>
        </pc:sldMkLst>
      </pc:sldChg>
      <pc:sldChg chg="modSp mod">
        <pc:chgData name="Kaleb Torres" userId="708cad581216fcb4" providerId="LiveId" clId="{72D7EF49-C36C-4A33-B6E3-4E40D7096B86}" dt="2025-10-13T15:43:23.006" v="211" actId="20577"/>
        <pc:sldMkLst>
          <pc:docMk/>
          <pc:sldMk cId="674461992" sldId="265"/>
        </pc:sldMkLst>
        <pc:spChg chg="mod">
          <ac:chgData name="Kaleb Torres" userId="708cad581216fcb4" providerId="LiveId" clId="{72D7EF49-C36C-4A33-B6E3-4E40D7096B86}" dt="2025-09-29T04:41:00.686" v="13" actId="20577"/>
          <ac:spMkLst>
            <pc:docMk/>
            <pc:sldMk cId="674461992" sldId="265"/>
            <ac:spMk id="2" creationId="{124DCD27-E704-103C-9A88-B1895169E880}"/>
          </ac:spMkLst>
        </pc:spChg>
      </pc:sldChg>
      <pc:sldChg chg="addSp delSp modSp mod">
        <pc:chgData name="Kaleb Torres" userId="708cad581216fcb4" providerId="LiveId" clId="{72D7EF49-C36C-4A33-B6E3-4E40D7096B86}" dt="2025-10-14T14:25:57.959" v="519" actId="27614"/>
        <pc:sldMkLst>
          <pc:docMk/>
          <pc:sldMk cId="415060467" sldId="267"/>
        </pc:sldMkLst>
        <pc:spChg chg="mod">
          <ac:chgData name="Kaleb Torres" userId="708cad581216fcb4" providerId="LiveId" clId="{72D7EF49-C36C-4A33-B6E3-4E40D7096B86}" dt="2025-10-14T14:25:44.629" v="517" actId="26606"/>
          <ac:spMkLst>
            <pc:docMk/>
            <pc:sldMk cId="415060467" sldId="267"/>
            <ac:spMk id="2" creationId="{37900C29-103C-6103-AB0D-542CF422DEED}"/>
          </ac:spMkLst>
        </pc:spChg>
      </pc:sldChg>
      <pc:sldChg chg="del">
        <pc:chgData name="Kaleb Torres" userId="708cad581216fcb4" providerId="LiveId" clId="{72D7EF49-C36C-4A33-B6E3-4E40D7096B86}" dt="2025-09-29T04:41:13.302" v="14" actId="2696"/>
        <pc:sldMkLst>
          <pc:docMk/>
          <pc:sldMk cId="392932282" sldId="268"/>
        </pc:sldMkLst>
      </pc:sldChg>
      <pc:sldChg chg="del">
        <pc:chgData name="Kaleb Torres" userId="708cad581216fcb4" providerId="LiveId" clId="{72D7EF49-C36C-4A33-B6E3-4E40D7096B86}" dt="2025-09-29T04:41:31.298" v="17" actId="2696"/>
        <pc:sldMkLst>
          <pc:docMk/>
          <pc:sldMk cId="1634001320" sldId="269"/>
        </pc:sldMkLst>
      </pc:sldChg>
      <pc:sldChg chg="del">
        <pc:chgData name="Kaleb Torres" userId="708cad581216fcb4" providerId="LiveId" clId="{72D7EF49-C36C-4A33-B6E3-4E40D7096B86}" dt="2025-09-29T04:41:34.759" v="18" actId="2696"/>
        <pc:sldMkLst>
          <pc:docMk/>
          <pc:sldMk cId="3696376347" sldId="270"/>
        </pc:sldMkLst>
      </pc:sldChg>
      <pc:sldChg chg="del">
        <pc:chgData name="Kaleb Torres" userId="708cad581216fcb4" providerId="LiveId" clId="{72D7EF49-C36C-4A33-B6E3-4E40D7096B86}" dt="2025-09-29T04:41:43.562" v="20" actId="2696"/>
        <pc:sldMkLst>
          <pc:docMk/>
          <pc:sldMk cId="2097217500" sldId="272"/>
        </pc:sldMkLst>
      </pc:sldChg>
      <pc:sldChg chg="addSp delSp modSp mod">
        <pc:chgData name="Kaleb Torres" userId="708cad581216fcb4" providerId="LiveId" clId="{72D7EF49-C36C-4A33-B6E3-4E40D7096B86}" dt="2025-10-14T14:17:19.761" v="411" actId="20577"/>
        <pc:sldMkLst>
          <pc:docMk/>
          <pc:sldMk cId="4046069497" sldId="272"/>
        </pc:sldMkLst>
        <pc:picChg chg="add del mod">
          <ac:chgData name="Kaleb Torres" userId="708cad581216fcb4" providerId="LiveId" clId="{72D7EF49-C36C-4A33-B6E3-4E40D7096B86}" dt="2025-10-14T14:17:06.685" v="408" actId="27614"/>
          <ac:picMkLst>
            <pc:docMk/>
            <pc:sldMk cId="4046069497" sldId="272"/>
            <ac:picMk id="5" creationId="{3E3AEFD2-788A-D1C6-7094-4E655F41FC34}"/>
          </ac:picMkLst>
        </pc:picChg>
      </pc:sldChg>
      <pc:sldChg chg="del">
        <pc:chgData name="Kaleb Torres" userId="708cad581216fcb4" providerId="LiveId" clId="{72D7EF49-C36C-4A33-B6E3-4E40D7096B86}" dt="2025-09-29T04:41:49.693" v="26" actId="2696"/>
        <pc:sldMkLst>
          <pc:docMk/>
          <pc:sldMk cId="90720995" sldId="273"/>
        </pc:sldMkLst>
      </pc:sldChg>
      <pc:sldChg chg="addSp delSp modSp mod">
        <pc:chgData name="Kaleb Torres" userId="708cad581216fcb4" providerId="LiveId" clId="{72D7EF49-C36C-4A33-B6E3-4E40D7096B86}" dt="2025-10-14T14:20:26.180" v="443" actId="15"/>
        <pc:sldMkLst>
          <pc:docMk/>
          <pc:sldMk cId="2307724577" sldId="273"/>
        </pc:sldMkLst>
        <pc:spChg chg="mod">
          <ac:chgData name="Kaleb Torres" userId="708cad581216fcb4" providerId="LiveId" clId="{72D7EF49-C36C-4A33-B6E3-4E40D7096B86}" dt="2025-10-14T14:20:00.635" v="433" actId="26606"/>
          <ac:spMkLst>
            <pc:docMk/>
            <pc:sldMk cId="2307724577" sldId="273"/>
            <ac:spMk id="2" creationId="{0ABEE3F5-82AF-53C1-134F-03F0EE5EA140}"/>
          </ac:spMkLst>
        </pc:spChg>
        <pc:spChg chg="add">
          <ac:chgData name="Kaleb Torres" userId="708cad581216fcb4" providerId="LiveId" clId="{72D7EF49-C36C-4A33-B6E3-4E40D7096B86}" dt="2025-10-14T14:20:00.635" v="433" actId="26606"/>
          <ac:spMkLst>
            <pc:docMk/>
            <pc:sldMk cId="2307724577" sldId="273"/>
            <ac:spMk id="21" creationId="{5E8D3B17-7638-DFD3-18E4-8A6D611749CF}"/>
          </ac:spMkLst>
        </pc:spChg>
        <pc:picChg chg="add mod">
          <ac:chgData name="Kaleb Torres" userId="708cad581216fcb4" providerId="LiveId" clId="{72D7EF49-C36C-4A33-B6E3-4E40D7096B86}" dt="2025-10-14T14:20:00.635" v="433" actId="26606"/>
          <ac:picMkLst>
            <pc:docMk/>
            <pc:sldMk cId="2307724577" sldId="273"/>
            <ac:picMk id="12" creationId="{16DE033A-A8E4-D3C0-CCCB-E0A679A68A24}"/>
          </ac:picMkLst>
        </pc:picChg>
      </pc:sldChg>
      <pc:sldChg chg="del">
        <pc:chgData name="Kaleb Torres" userId="708cad581216fcb4" providerId="LiveId" clId="{72D7EF49-C36C-4A33-B6E3-4E40D7096B86}" dt="2025-09-29T04:41:45.847" v="21" actId="2696"/>
        <pc:sldMkLst>
          <pc:docMk/>
          <pc:sldMk cId="1019257173" sldId="274"/>
        </pc:sldMkLst>
      </pc:sldChg>
      <pc:sldChg chg="addSp delSp modSp mod ord modClrScheme chgLayout">
        <pc:chgData name="Kaleb Torres" userId="708cad581216fcb4" providerId="LiveId" clId="{72D7EF49-C36C-4A33-B6E3-4E40D7096B86}" dt="2025-10-14T14:29:20.808" v="569" actId="26606"/>
        <pc:sldMkLst>
          <pc:docMk/>
          <pc:sldMk cId="2101518770" sldId="274"/>
        </pc:sldMkLst>
        <pc:spChg chg="mod ord">
          <ac:chgData name="Kaleb Torres" userId="708cad581216fcb4" providerId="LiveId" clId="{72D7EF49-C36C-4A33-B6E3-4E40D7096B86}" dt="2025-10-14T14:29:20.808" v="569" actId="26606"/>
          <ac:spMkLst>
            <pc:docMk/>
            <pc:sldMk cId="2101518770" sldId="274"/>
            <ac:spMk id="2" creationId="{EF15BB26-DF91-2AFD-C71A-A42ED9E5CF02}"/>
          </ac:spMkLst>
        </pc:spChg>
        <pc:spChg chg="add mod ord">
          <ac:chgData name="Kaleb Torres" userId="708cad581216fcb4" providerId="LiveId" clId="{72D7EF49-C36C-4A33-B6E3-4E40D7096B86}" dt="2025-10-14T14:29:20.808" v="569" actId="26606"/>
          <ac:spMkLst>
            <pc:docMk/>
            <pc:sldMk cId="2101518770" sldId="274"/>
            <ac:spMk id="8" creationId="{C0832981-EF8C-56E3-D28B-F82A90C62A68}"/>
          </ac:spMkLst>
        </pc:spChg>
        <pc:spChg chg="add">
          <ac:chgData name="Kaleb Torres" userId="708cad581216fcb4" providerId="LiveId" clId="{72D7EF49-C36C-4A33-B6E3-4E40D7096B86}" dt="2025-10-14T14:29:20.808" v="569" actId="26606"/>
          <ac:spMkLst>
            <pc:docMk/>
            <pc:sldMk cId="2101518770" sldId="274"/>
            <ac:spMk id="2058" creationId="{064D2207-AA67-DAD1-D42E-7A07328CA8EF}"/>
          </ac:spMkLst>
        </pc:spChg>
        <pc:picChg chg="add mod">
          <ac:chgData name="Kaleb Torres" userId="708cad581216fcb4" providerId="LiveId" clId="{72D7EF49-C36C-4A33-B6E3-4E40D7096B86}" dt="2025-10-14T14:29:20.808" v="569" actId="26606"/>
          <ac:picMkLst>
            <pc:docMk/>
            <pc:sldMk cId="2101518770" sldId="274"/>
            <ac:picMk id="2053" creationId="{AB88A659-5C85-53DF-DE86-5D5F04F57261}"/>
          </ac:picMkLst>
        </pc:picChg>
      </pc:sldChg>
      <pc:sldChg chg="addSp delSp mod">
        <pc:chgData name="Kaleb Torres" userId="708cad581216fcb4" providerId="LiveId" clId="{72D7EF49-C36C-4A33-B6E3-4E40D7096B86}" dt="2025-10-13T22:52:52.887" v="318" actId="22"/>
        <pc:sldMkLst>
          <pc:docMk/>
          <pc:sldMk cId="2739785469" sldId="276"/>
        </pc:sldMkLst>
      </pc:sldChg>
      <pc:sldChg chg="del">
        <pc:chgData name="Kaleb Torres" userId="708cad581216fcb4" providerId="LiveId" clId="{72D7EF49-C36C-4A33-B6E3-4E40D7096B86}" dt="2025-09-29T04:41:46.702" v="22" actId="2696"/>
        <pc:sldMkLst>
          <pc:docMk/>
          <pc:sldMk cId="4249895463" sldId="276"/>
        </pc:sldMkLst>
      </pc:sldChg>
      <pc:sldChg chg="del">
        <pc:chgData name="Kaleb Torres" userId="708cad581216fcb4" providerId="LiveId" clId="{72D7EF49-C36C-4A33-B6E3-4E40D7096B86}" dt="2025-09-29T04:41:47.416" v="23" actId="2696"/>
        <pc:sldMkLst>
          <pc:docMk/>
          <pc:sldMk cId="3039146504" sldId="277"/>
        </pc:sldMkLst>
      </pc:sldChg>
      <pc:sldChg chg="addSp delSp mod">
        <pc:chgData name="Kaleb Torres" userId="708cad581216fcb4" providerId="LiveId" clId="{72D7EF49-C36C-4A33-B6E3-4E40D7096B86}" dt="2025-10-13T22:53:48.769" v="320" actId="22"/>
        <pc:sldMkLst>
          <pc:docMk/>
          <pc:sldMk cId="3378446777" sldId="277"/>
        </pc:sldMkLst>
      </pc:sldChg>
      <pc:sldChg chg="del">
        <pc:chgData name="Kaleb Torres" userId="708cad581216fcb4" providerId="LiveId" clId="{72D7EF49-C36C-4A33-B6E3-4E40D7096B86}" dt="2025-09-29T04:41:48.021" v="24" actId="2696"/>
        <pc:sldMkLst>
          <pc:docMk/>
          <pc:sldMk cId="741161054" sldId="278"/>
        </pc:sldMkLst>
      </pc:sldChg>
      <pc:sldChg chg="del">
        <pc:chgData name="Kaleb Torres" userId="708cad581216fcb4" providerId="LiveId" clId="{72D7EF49-C36C-4A33-B6E3-4E40D7096B86}" dt="2025-10-14T14:17:33.219" v="412" actId="2696"/>
        <pc:sldMkLst>
          <pc:docMk/>
          <pc:sldMk cId="3387273806" sldId="278"/>
        </pc:sldMkLst>
      </pc:sldChg>
      <pc:sldChg chg="del">
        <pc:chgData name="Kaleb Torres" userId="708cad581216fcb4" providerId="LiveId" clId="{72D7EF49-C36C-4A33-B6E3-4E40D7096B86}" dt="2025-09-29T04:41:49.019" v="25" actId="2696"/>
        <pc:sldMkLst>
          <pc:docMk/>
          <pc:sldMk cId="823909562" sldId="279"/>
        </pc:sldMkLst>
      </pc:sldChg>
      <pc:sldChg chg="modSp mod">
        <pc:chgData name="Kaleb Torres" userId="708cad581216fcb4" providerId="LiveId" clId="{72D7EF49-C36C-4A33-B6E3-4E40D7096B86}" dt="2025-10-14T14:20:55.412" v="444" actId="20577"/>
        <pc:sldMkLst>
          <pc:docMk/>
          <pc:sldMk cId="42563589" sldId="280"/>
        </pc:sldMkLst>
      </pc:sldChg>
      <pc:sldChg chg="addSp delSp modSp new mod setBg">
        <pc:chgData name="Kaleb Torres" userId="708cad581216fcb4" providerId="LiveId" clId="{72D7EF49-C36C-4A33-B6E3-4E40D7096B86}" dt="2025-10-13T15:57:04.088" v="246" actId="26606"/>
        <pc:sldMkLst>
          <pc:docMk/>
          <pc:sldMk cId="3475172889" sldId="281"/>
        </pc:sldMkLst>
      </pc:sldChg>
      <pc:sldChg chg="addSp delSp modSp new mod setBg">
        <pc:chgData name="Kaleb Torres" userId="708cad581216fcb4" providerId="LiveId" clId="{72D7EF49-C36C-4A33-B6E3-4E40D7096B86}" dt="2025-10-13T16:15:08.464" v="305" actId="26606"/>
        <pc:sldMkLst>
          <pc:docMk/>
          <pc:sldMk cId="2439353720" sldId="282"/>
        </pc:sldMkLst>
        <pc:spChg chg="mod">
          <ac:chgData name="Kaleb Torres" userId="708cad581216fcb4" providerId="LiveId" clId="{72D7EF49-C36C-4A33-B6E3-4E40D7096B86}" dt="2025-10-13T16:15:08.464" v="305" actId="26606"/>
          <ac:spMkLst>
            <pc:docMk/>
            <pc:sldMk cId="2439353720" sldId="282"/>
            <ac:spMk id="2" creationId="{BF0A72C4-8DB9-C104-81BA-33B33233444F}"/>
          </ac:spMkLst>
        </pc:spChg>
      </pc:sldChg>
      <pc:sldChg chg="addSp delSp modSp new mod modClrScheme chgLayout">
        <pc:chgData name="Kaleb Torres" userId="708cad581216fcb4" providerId="LiveId" clId="{72D7EF49-C36C-4A33-B6E3-4E40D7096B86}" dt="2025-10-14T14:08:44.146" v="359" actId="1076"/>
        <pc:sldMkLst>
          <pc:docMk/>
          <pc:sldMk cId="3961878203" sldId="283"/>
        </pc:sldMkLst>
        <pc:spChg chg="add mod">
          <ac:chgData name="Kaleb Torres" userId="708cad581216fcb4" providerId="LiveId" clId="{72D7EF49-C36C-4A33-B6E3-4E40D7096B86}" dt="2025-10-14T14:07:45.299" v="353" actId="20577"/>
          <ac:spMkLst>
            <pc:docMk/>
            <pc:sldMk cId="3961878203" sldId="283"/>
            <ac:spMk id="2" creationId="{0D8BE84A-0EDF-1BDE-F656-3F2D32D7B23F}"/>
          </ac:spMkLst>
        </pc:spChg>
      </pc:sldChg>
      <pc:sldChg chg="addSp delSp modSp new mod modClrScheme chgLayout">
        <pc:chgData name="Kaleb Torres" userId="708cad581216fcb4" providerId="LiveId" clId="{72D7EF49-C36C-4A33-B6E3-4E40D7096B86}" dt="2025-10-14T14:11:26.515" v="391" actId="14100"/>
        <pc:sldMkLst>
          <pc:docMk/>
          <pc:sldMk cId="4070884019" sldId="284"/>
        </pc:sldMkLst>
        <pc:spChg chg="add mod">
          <ac:chgData name="Kaleb Torres" userId="708cad581216fcb4" providerId="LiveId" clId="{72D7EF49-C36C-4A33-B6E3-4E40D7096B86}" dt="2025-10-14T14:08:57.961" v="366" actId="20577"/>
          <ac:spMkLst>
            <pc:docMk/>
            <pc:sldMk cId="4070884019" sldId="284"/>
            <ac:spMk id="2" creationId="{90758E29-A63E-C70C-0761-6A97FBC10BB6}"/>
          </ac:spMkLst>
        </pc:spChg>
      </pc:sldChg>
      <pc:sldChg chg="addSp delSp modSp new mod modAnim">
        <pc:chgData name="Kaleb Torres" userId="708cad581216fcb4" providerId="LiveId" clId="{72D7EF49-C36C-4A33-B6E3-4E40D7096B86}" dt="2025-10-14T14:10:12.431" v="389"/>
        <pc:sldMkLst>
          <pc:docMk/>
          <pc:sldMk cId="3595418884" sldId="285"/>
        </pc:sldMkLst>
      </pc:sldChg>
      <pc:sldChg chg="addSp delSp modSp new mod setBg">
        <pc:chgData name="Kaleb Torres" userId="708cad581216fcb4" providerId="LiveId" clId="{72D7EF49-C36C-4A33-B6E3-4E40D7096B86}" dt="2025-10-14T14:13:54.118" v="398" actId="27614"/>
        <pc:sldMkLst>
          <pc:docMk/>
          <pc:sldMk cId="3858259614" sldId="286"/>
        </pc:sldMkLst>
      </pc:sldChg>
    </pc:docChg>
  </pc:docChgLst>
  <pc:docChgLst>
    <pc:chgData name="Kaleb Torres" userId="708cad581216fcb4" providerId="LiveId" clId="{BC32BA14-EAE1-4D70-A0AC-BCF976ED902B}"/>
    <pc:docChg chg="undo custSel addSld delSld modSld sldOrd">
      <pc:chgData name="Kaleb Torres" userId="708cad581216fcb4" providerId="LiveId" clId="{BC32BA14-EAE1-4D70-A0AC-BCF976ED902B}" dt="2025-10-24T07:44:05.975" v="757" actId="27636"/>
      <pc:docMkLst>
        <pc:docMk/>
      </pc:docMkLst>
      <pc:sldChg chg="modSp mod">
        <pc:chgData name="Kaleb Torres" userId="708cad581216fcb4" providerId="LiveId" clId="{BC32BA14-EAE1-4D70-A0AC-BCF976ED902B}" dt="2025-10-24T06:42:50.827" v="500" actId="20577"/>
        <pc:sldMkLst>
          <pc:docMk/>
          <pc:sldMk cId="2556194513" sldId="256"/>
        </pc:sldMkLst>
        <pc:spChg chg="mod">
          <ac:chgData name="Kaleb Torres" userId="708cad581216fcb4" providerId="LiveId" clId="{BC32BA14-EAE1-4D70-A0AC-BCF976ED902B}" dt="2025-10-24T06:42:50.827" v="500" actId="20577"/>
          <ac:spMkLst>
            <pc:docMk/>
            <pc:sldMk cId="2556194513" sldId="256"/>
            <ac:spMk id="2" creationId="{D9668B08-F5F0-340A-A88A-BC72FA436246}"/>
          </ac:spMkLst>
        </pc:spChg>
      </pc:sldChg>
      <pc:sldChg chg="addSp delSp modSp mod setBg">
        <pc:chgData name="Kaleb Torres" userId="708cad581216fcb4" providerId="LiveId" clId="{BC32BA14-EAE1-4D70-A0AC-BCF976ED902B}" dt="2025-10-24T07:00:11.843" v="597" actId="26606"/>
        <pc:sldMkLst>
          <pc:docMk/>
          <pc:sldMk cId="674461992" sldId="265"/>
        </pc:sldMkLst>
        <pc:spChg chg="mod">
          <ac:chgData name="Kaleb Torres" userId="708cad581216fcb4" providerId="LiveId" clId="{BC32BA14-EAE1-4D70-A0AC-BCF976ED902B}" dt="2025-10-24T07:00:11.843" v="597" actId="26606"/>
          <ac:spMkLst>
            <pc:docMk/>
            <pc:sldMk cId="674461992" sldId="265"/>
            <ac:spMk id="2" creationId="{124DCD27-E704-103C-9A88-B1895169E880}"/>
          </ac:spMkLst>
        </pc:spChg>
        <pc:spChg chg="add del mod">
          <ac:chgData name="Kaleb Torres" userId="708cad581216fcb4" providerId="LiveId" clId="{BC32BA14-EAE1-4D70-A0AC-BCF976ED902B}" dt="2025-10-24T06:59:55.574" v="594"/>
          <ac:spMkLst>
            <pc:docMk/>
            <pc:sldMk cId="674461992" sldId="265"/>
            <ac:spMk id="4" creationId="{055832A8-4668-A762-9704-561558F4E18F}"/>
          </ac:spMkLst>
        </pc:spChg>
        <pc:spChg chg="add del mod">
          <ac:chgData name="Kaleb Torres" userId="708cad581216fcb4" providerId="LiveId" clId="{BC32BA14-EAE1-4D70-A0AC-BCF976ED902B}" dt="2025-10-24T07:00:11.843" v="597" actId="26606"/>
          <ac:spMkLst>
            <pc:docMk/>
            <pc:sldMk cId="674461992" sldId="265"/>
            <ac:spMk id="6" creationId="{82D84FDB-2808-2433-8DD6-F5F7AD128C93}"/>
          </ac:spMkLst>
        </pc:spChg>
        <pc:spChg chg="add del">
          <ac:chgData name="Kaleb Torres" userId="708cad581216fcb4" providerId="LiveId" clId="{BC32BA14-EAE1-4D70-A0AC-BCF976ED902B}" dt="2025-10-24T07:00:11.834" v="596" actId="26606"/>
          <ac:spMkLst>
            <pc:docMk/>
            <pc:sldMk cId="674461992" sldId="265"/>
            <ac:spMk id="12" creationId="{353CF00F-82D0-0DBA-75D5-1D01B4526C68}"/>
          </ac:spMkLst>
        </pc:spChg>
        <pc:spChg chg="add">
          <ac:chgData name="Kaleb Torres" userId="708cad581216fcb4" providerId="LiveId" clId="{BC32BA14-EAE1-4D70-A0AC-BCF976ED902B}" dt="2025-10-24T07:00:11.843" v="597" actId="26606"/>
          <ac:spMkLst>
            <pc:docMk/>
            <pc:sldMk cId="674461992" sldId="265"/>
            <ac:spMk id="14" creationId="{2961259D-605E-E200-FF9F-7C8C71D7C8E4}"/>
          </ac:spMkLst>
        </pc:spChg>
        <pc:spChg chg="add">
          <ac:chgData name="Kaleb Torres" userId="708cad581216fcb4" providerId="LiveId" clId="{BC32BA14-EAE1-4D70-A0AC-BCF976ED902B}" dt="2025-10-24T07:00:11.843" v="597" actId="26606"/>
          <ac:spMkLst>
            <pc:docMk/>
            <pc:sldMk cId="674461992" sldId="265"/>
            <ac:spMk id="15" creationId="{82D84FDB-2808-2433-8DD6-F5F7AD128C93}"/>
          </ac:spMkLst>
        </pc:spChg>
        <pc:graphicFrameChg chg="add del">
          <ac:chgData name="Kaleb Torres" userId="708cad581216fcb4" providerId="LiveId" clId="{BC32BA14-EAE1-4D70-A0AC-BCF976ED902B}" dt="2025-10-24T06:59:48.484" v="593" actId="478"/>
          <ac:graphicFrameMkLst>
            <pc:docMk/>
            <pc:sldMk cId="674461992" sldId="265"/>
            <ac:graphicFrameMk id="5" creationId="{A83D36D8-7CE6-B990-7D35-F4D5767F0E28}"/>
          </ac:graphicFrameMkLst>
        </pc:graphicFrameChg>
        <pc:graphicFrameChg chg="add del">
          <ac:chgData name="Kaleb Torres" userId="708cad581216fcb4" providerId="LiveId" clId="{BC32BA14-EAE1-4D70-A0AC-BCF976ED902B}" dt="2025-10-24T07:00:11.834" v="596" actId="26606"/>
          <ac:graphicFrameMkLst>
            <pc:docMk/>
            <pc:sldMk cId="674461992" sldId="265"/>
            <ac:graphicFrameMk id="8" creationId="{B0C24D00-EF3F-E8B2-30B4-FA24C5FC8240}"/>
          </ac:graphicFrameMkLst>
        </pc:graphicFrameChg>
        <pc:picChg chg="add">
          <ac:chgData name="Kaleb Torres" userId="708cad581216fcb4" providerId="LiveId" clId="{BC32BA14-EAE1-4D70-A0AC-BCF976ED902B}" dt="2025-10-24T07:00:11.843" v="597" actId="26606"/>
          <ac:picMkLst>
            <pc:docMk/>
            <pc:sldMk cId="674461992" sldId="265"/>
            <ac:picMk id="16" creationId="{F8666815-F4FE-E7F1-EBDE-D87424293093}"/>
          </ac:picMkLst>
        </pc:picChg>
      </pc:sldChg>
      <pc:sldChg chg="addSp delSp modSp mod ord">
        <pc:chgData name="Kaleb Torres" userId="708cad581216fcb4" providerId="LiveId" clId="{BC32BA14-EAE1-4D70-A0AC-BCF976ED902B}" dt="2025-10-24T07:36:27.304" v="690" actId="1076"/>
        <pc:sldMkLst>
          <pc:docMk/>
          <pc:sldMk cId="415060467" sldId="267"/>
        </pc:sldMkLst>
        <pc:spChg chg="mod">
          <ac:chgData name="Kaleb Torres" userId="708cad581216fcb4" providerId="LiveId" clId="{BC32BA14-EAE1-4D70-A0AC-BCF976ED902B}" dt="2025-10-24T07:36:24.484" v="689" actId="1076"/>
          <ac:spMkLst>
            <pc:docMk/>
            <pc:sldMk cId="415060467" sldId="267"/>
            <ac:spMk id="2" creationId="{37900C29-103C-6103-AB0D-542CF422DEED}"/>
          </ac:spMkLst>
        </pc:spChg>
        <pc:spChg chg="add del mod">
          <ac:chgData name="Kaleb Torres" userId="708cad581216fcb4" providerId="LiveId" clId="{BC32BA14-EAE1-4D70-A0AC-BCF976ED902B}" dt="2025-10-24T07:34:01.210" v="679" actId="478"/>
          <ac:spMkLst>
            <pc:docMk/>
            <pc:sldMk cId="415060467" sldId="267"/>
            <ac:spMk id="3" creationId="{D210B872-290E-82E5-6BBC-E8C1F5018D48}"/>
          </ac:spMkLst>
        </pc:spChg>
        <pc:spChg chg="del mod">
          <ac:chgData name="Kaleb Torres" userId="708cad581216fcb4" providerId="LiveId" clId="{BC32BA14-EAE1-4D70-A0AC-BCF976ED902B}" dt="2025-10-24T07:33:59.059" v="678" actId="478"/>
          <ac:spMkLst>
            <pc:docMk/>
            <pc:sldMk cId="415060467" sldId="267"/>
            <ac:spMk id="5" creationId="{44D72C5F-CAE6-C12F-371C-CF911585D7A9}"/>
          </ac:spMkLst>
        </pc:spChg>
        <pc:spChg chg="add mod">
          <ac:chgData name="Kaleb Torres" userId="708cad581216fcb4" providerId="LiveId" clId="{BC32BA14-EAE1-4D70-A0AC-BCF976ED902B}" dt="2025-10-24T07:36:27.304" v="690" actId="1076"/>
          <ac:spMkLst>
            <pc:docMk/>
            <pc:sldMk cId="415060467" sldId="267"/>
            <ac:spMk id="7" creationId="{860B2AAA-67E7-500A-C222-E01DBDDB0F90}"/>
          </ac:spMkLst>
        </pc:spChg>
        <pc:spChg chg="add ord">
          <ac:chgData name="Kaleb Torres" userId="708cad581216fcb4" providerId="LiveId" clId="{BC32BA14-EAE1-4D70-A0AC-BCF976ED902B}" dt="2025-10-24T07:35:59.255" v="686" actId="26606"/>
          <ac:spMkLst>
            <pc:docMk/>
            <pc:sldMk cId="415060467" sldId="267"/>
            <ac:spMk id="8" creationId="{B8D4C5A1-83E6-E20A-113C-4FC0F958F5C2}"/>
          </ac:spMkLst>
        </pc:spChg>
        <pc:spChg chg="add del">
          <ac:chgData name="Kaleb Torres" userId="708cad581216fcb4" providerId="LiveId" clId="{BC32BA14-EAE1-4D70-A0AC-BCF976ED902B}" dt="2025-10-24T07:36:15.758" v="687" actId="26606"/>
          <ac:spMkLst>
            <pc:docMk/>
            <pc:sldMk cId="415060467" sldId="267"/>
            <ac:spMk id="22" creationId="{064D2207-AA67-DAD1-D42E-7A07328CA8EF}"/>
          </ac:spMkLst>
        </pc:spChg>
        <pc:spChg chg="add">
          <ac:chgData name="Kaleb Torres" userId="708cad581216fcb4" providerId="LiveId" clId="{BC32BA14-EAE1-4D70-A0AC-BCF976ED902B}" dt="2025-10-24T07:36:15.758" v="687" actId="26606"/>
          <ac:spMkLst>
            <pc:docMk/>
            <pc:sldMk cId="415060467" sldId="267"/>
            <ac:spMk id="1028" creationId="{5E8D3B17-7638-DFD3-18E4-8A6D611749CF}"/>
          </ac:spMkLst>
        </pc:spChg>
        <pc:spChg chg="add del">
          <ac:chgData name="Kaleb Torres" userId="708cad581216fcb4" providerId="LiveId" clId="{BC32BA14-EAE1-4D70-A0AC-BCF976ED902B}" dt="2025-10-24T07:35:59.255" v="686" actId="26606"/>
          <ac:spMkLst>
            <pc:docMk/>
            <pc:sldMk cId="415060467" sldId="267"/>
            <ac:spMk id="1031" creationId="{CBB0869A-0BE5-B3E9-F73D-2F3691E4D932}"/>
          </ac:spMkLst>
        </pc:spChg>
        <pc:picChg chg="del">
          <ac:chgData name="Kaleb Torres" userId="708cad581216fcb4" providerId="LiveId" clId="{BC32BA14-EAE1-4D70-A0AC-BCF976ED902B}" dt="2025-10-24T07:34:07.307" v="682" actId="478"/>
          <ac:picMkLst>
            <pc:docMk/>
            <pc:sldMk cId="415060467" sldId="267"/>
            <ac:picMk id="6" creationId="{4AE26C55-AFA1-ACA5-0282-9F8A607E3835}"/>
          </ac:picMkLst>
        </pc:picChg>
        <pc:picChg chg="add mod ord">
          <ac:chgData name="Kaleb Torres" userId="708cad581216fcb4" providerId="LiveId" clId="{BC32BA14-EAE1-4D70-A0AC-BCF976ED902B}" dt="2025-10-24T07:36:15.758" v="687" actId="26606"/>
          <ac:picMkLst>
            <pc:docMk/>
            <pc:sldMk cId="415060467" sldId="267"/>
            <ac:picMk id="1026" creationId="{36F598F7-97D5-09AF-BB4F-40EBC53AD76F}"/>
          </ac:picMkLst>
        </pc:picChg>
      </pc:sldChg>
      <pc:sldChg chg="addSp modSp mod">
        <pc:chgData name="Kaleb Torres" userId="708cad581216fcb4" providerId="LiveId" clId="{BC32BA14-EAE1-4D70-A0AC-BCF976ED902B}" dt="2025-10-24T07:33:19.084" v="676" actId="1076"/>
        <pc:sldMkLst>
          <pc:docMk/>
          <pc:sldMk cId="2600547411" sldId="271"/>
        </pc:sldMkLst>
        <pc:spChg chg="add mod">
          <ac:chgData name="Kaleb Torres" userId="708cad581216fcb4" providerId="LiveId" clId="{BC32BA14-EAE1-4D70-A0AC-BCF976ED902B}" dt="2025-10-24T07:33:19.084" v="676" actId="1076"/>
          <ac:spMkLst>
            <pc:docMk/>
            <pc:sldMk cId="2600547411" sldId="271"/>
            <ac:spMk id="3" creationId="{6BC001AA-60F1-2BD6-943A-98EE19C069F5}"/>
          </ac:spMkLst>
        </pc:spChg>
      </pc:sldChg>
      <pc:sldChg chg="addSp delSp modSp new mod setBg">
        <pc:chgData name="Kaleb Torres" userId="708cad581216fcb4" providerId="LiveId" clId="{BC32BA14-EAE1-4D70-A0AC-BCF976ED902B}" dt="2025-10-24T07:39:19.333" v="718" actId="1076"/>
        <pc:sldMkLst>
          <pc:docMk/>
          <pc:sldMk cId="4046069497" sldId="272"/>
        </pc:sldMkLst>
        <pc:spChg chg="mod">
          <ac:chgData name="Kaleb Torres" userId="708cad581216fcb4" providerId="LiveId" clId="{BC32BA14-EAE1-4D70-A0AC-BCF976ED902B}" dt="2025-10-24T07:39:16.467" v="717" actId="1076"/>
          <ac:spMkLst>
            <pc:docMk/>
            <pc:sldMk cId="4046069497" sldId="272"/>
            <ac:spMk id="2" creationId="{FE5C53A0-8042-4431-6F8D-CE3559862DBC}"/>
          </ac:spMkLst>
        </pc:spChg>
        <pc:spChg chg="add del mod">
          <ac:chgData name="Kaleb Torres" userId="708cad581216fcb4" providerId="LiveId" clId="{BC32BA14-EAE1-4D70-A0AC-BCF976ED902B}" dt="2025-10-24T07:38:18.778" v="692" actId="478"/>
          <ac:spMkLst>
            <pc:docMk/>
            <pc:sldMk cId="4046069497" sldId="272"/>
            <ac:spMk id="4" creationId="{C6F170D0-FC90-E2D9-DB7D-5D5A77C9F662}"/>
          </ac:spMkLst>
        </pc:spChg>
        <pc:spChg chg="add mod">
          <ac:chgData name="Kaleb Torres" userId="708cad581216fcb4" providerId="LiveId" clId="{BC32BA14-EAE1-4D70-A0AC-BCF976ED902B}" dt="2025-10-24T07:39:19.333" v="718" actId="1076"/>
          <ac:spMkLst>
            <pc:docMk/>
            <pc:sldMk cId="4046069497" sldId="272"/>
            <ac:spMk id="7" creationId="{A6276ED7-B438-500B-A10B-FF0AF9D1D928}"/>
          </ac:spMkLst>
        </pc:spChg>
        <pc:spChg chg="add">
          <ac:chgData name="Kaleb Torres" userId="708cad581216fcb4" providerId="LiveId" clId="{BC32BA14-EAE1-4D70-A0AC-BCF976ED902B}" dt="2025-10-07T05:44:36.923" v="107" actId="26606"/>
          <ac:spMkLst>
            <pc:docMk/>
            <pc:sldMk cId="4046069497" sldId="272"/>
            <ac:spMk id="9" creationId="{5E8D3B17-7638-DFD3-18E4-8A6D611749CF}"/>
          </ac:spMkLst>
        </pc:spChg>
        <pc:graphicFrameChg chg="del">
          <ac:chgData name="Kaleb Torres" userId="708cad581216fcb4" providerId="LiveId" clId="{BC32BA14-EAE1-4D70-A0AC-BCF976ED902B}" dt="2025-10-24T07:38:13.187" v="691" actId="478"/>
          <ac:graphicFrameMkLst>
            <pc:docMk/>
            <pc:sldMk cId="4046069497" sldId="272"/>
            <ac:graphicFrameMk id="14" creationId="{952EDC29-34A1-5514-BB86-25A2DAE42343}"/>
          </ac:graphicFrameMkLst>
        </pc:graphicFrameChg>
        <pc:picChg chg="add">
          <ac:chgData name="Kaleb Torres" userId="708cad581216fcb4" providerId="LiveId" clId="{BC32BA14-EAE1-4D70-A0AC-BCF976ED902B}" dt="2025-10-07T05:44:36.923" v="107" actId="26606"/>
          <ac:picMkLst>
            <pc:docMk/>
            <pc:sldMk cId="4046069497" sldId="272"/>
            <ac:picMk id="5" creationId="{3E3AEFD2-788A-D1C6-7094-4E655F41FC34}"/>
          </ac:picMkLst>
        </pc:picChg>
      </pc:sldChg>
      <pc:sldChg chg="addSp delSp modSp new mod setBg">
        <pc:chgData name="Kaleb Torres" userId="708cad581216fcb4" providerId="LiveId" clId="{BC32BA14-EAE1-4D70-A0AC-BCF976ED902B}" dt="2025-10-24T07:32:16.292" v="672" actId="20577"/>
        <pc:sldMkLst>
          <pc:docMk/>
          <pc:sldMk cId="2307724577" sldId="273"/>
        </pc:sldMkLst>
        <pc:spChg chg="mod">
          <ac:chgData name="Kaleb Torres" userId="708cad581216fcb4" providerId="LiveId" clId="{BC32BA14-EAE1-4D70-A0AC-BCF976ED902B}" dt="2025-10-24T07:31:25.742" v="642" actId="1076"/>
          <ac:spMkLst>
            <pc:docMk/>
            <pc:sldMk cId="2307724577" sldId="273"/>
            <ac:spMk id="2" creationId="{0ABEE3F5-82AF-53C1-134F-03F0EE5EA140}"/>
          </ac:spMkLst>
        </pc:spChg>
        <pc:spChg chg="add mod">
          <ac:chgData name="Kaleb Torres" userId="708cad581216fcb4" providerId="LiveId" clId="{BC32BA14-EAE1-4D70-A0AC-BCF976ED902B}" dt="2025-10-24T07:32:16.292" v="672" actId="20577"/>
          <ac:spMkLst>
            <pc:docMk/>
            <pc:sldMk cId="2307724577" sldId="273"/>
            <ac:spMk id="4" creationId="{741B0E8D-1C4A-2DFF-25E9-C335C6E66010}"/>
          </ac:spMkLst>
        </pc:spChg>
        <pc:spChg chg="del mod">
          <ac:chgData name="Kaleb Torres" userId="708cad581216fcb4" providerId="LiveId" clId="{BC32BA14-EAE1-4D70-A0AC-BCF976ED902B}" dt="2025-10-24T07:31:09.332" v="636" actId="478"/>
          <ac:spMkLst>
            <pc:docMk/>
            <pc:sldMk cId="2307724577" sldId="273"/>
            <ac:spMk id="7" creationId="{C9A710E9-FBF2-CB2D-DA82-1ACD34EC0009}"/>
          </ac:spMkLst>
        </pc:spChg>
      </pc:sldChg>
      <pc:sldChg chg="addSp delSp modSp new mod setBg modClrScheme delDesignElem chgLayout">
        <pc:chgData name="Kaleb Torres" userId="708cad581216fcb4" providerId="LiveId" clId="{BC32BA14-EAE1-4D70-A0AC-BCF976ED902B}" dt="2025-10-24T07:43:40.608" v="750" actId="26606"/>
        <pc:sldMkLst>
          <pc:docMk/>
          <pc:sldMk cId="2101518770" sldId="274"/>
        </pc:sldMkLst>
        <pc:spChg chg="mod ord">
          <ac:chgData name="Kaleb Torres" userId="708cad581216fcb4" providerId="LiveId" clId="{BC32BA14-EAE1-4D70-A0AC-BCF976ED902B}" dt="2025-10-24T07:43:40.608" v="750" actId="26606"/>
          <ac:spMkLst>
            <pc:docMk/>
            <pc:sldMk cId="2101518770" sldId="274"/>
            <ac:spMk id="2" creationId="{EF15BB26-DF91-2AFD-C71A-A42ED9E5CF02}"/>
          </ac:spMkLst>
        </pc:spChg>
        <pc:spChg chg="mod ord">
          <ac:chgData name="Kaleb Torres" userId="708cad581216fcb4" providerId="LiveId" clId="{BC32BA14-EAE1-4D70-A0AC-BCF976ED902B}" dt="2025-10-24T07:43:40.608" v="750" actId="26606"/>
          <ac:spMkLst>
            <pc:docMk/>
            <pc:sldMk cId="2101518770" sldId="274"/>
            <ac:spMk id="8" creationId="{C0832981-EF8C-56E3-D28B-F82A90C62A68}"/>
          </ac:spMkLst>
        </pc:spChg>
        <pc:spChg chg="add del">
          <ac:chgData name="Kaleb Torres" userId="708cad581216fcb4" providerId="LiveId" clId="{BC32BA14-EAE1-4D70-A0AC-BCF976ED902B}" dt="2025-10-24T07:43:40.608" v="750" actId="26606"/>
          <ac:spMkLst>
            <pc:docMk/>
            <pc:sldMk cId="2101518770" sldId="274"/>
            <ac:spMk id="2058" creationId="{064D2207-AA67-DAD1-D42E-7A07328CA8EF}"/>
          </ac:spMkLst>
        </pc:spChg>
        <pc:spChg chg="add del">
          <ac:chgData name="Kaleb Torres" userId="708cad581216fcb4" providerId="LiveId" clId="{BC32BA14-EAE1-4D70-A0AC-BCF976ED902B}" dt="2025-10-24T07:43:28.168" v="747" actId="26606"/>
          <ac:spMkLst>
            <pc:docMk/>
            <pc:sldMk cId="2101518770" sldId="274"/>
            <ac:spMk id="2063" creationId="{EC54A0C3-5130-F256-D151-030A909A4B88}"/>
          </ac:spMkLst>
        </pc:spChg>
        <pc:spChg chg="add del">
          <ac:chgData name="Kaleb Torres" userId="708cad581216fcb4" providerId="LiveId" clId="{BC32BA14-EAE1-4D70-A0AC-BCF976ED902B}" dt="2025-10-24T07:43:40.605" v="749" actId="26606"/>
          <ac:spMkLst>
            <pc:docMk/>
            <pc:sldMk cId="2101518770" sldId="274"/>
            <ac:spMk id="2065" creationId="{F32DA861-71EB-E1B1-AA66-7E2BF61F2E86}"/>
          </ac:spMkLst>
        </pc:spChg>
        <pc:spChg chg="add">
          <ac:chgData name="Kaleb Torres" userId="708cad581216fcb4" providerId="LiveId" clId="{BC32BA14-EAE1-4D70-A0AC-BCF976ED902B}" dt="2025-10-24T07:43:40.608" v="750" actId="26606"/>
          <ac:spMkLst>
            <pc:docMk/>
            <pc:sldMk cId="2101518770" sldId="274"/>
            <ac:spMk id="2067" creationId="{EC54A0C3-5130-F256-D151-030A909A4B88}"/>
          </ac:spMkLst>
        </pc:spChg>
        <pc:picChg chg="add mod">
          <ac:chgData name="Kaleb Torres" userId="708cad581216fcb4" providerId="LiveId" clId="{BC32BA14-EAE1-4D70-A0AC-BCF976ED902B}" dt="2025-10-24T07:43:40.608" v="750" actId="26606"/>
          <ac:picMkLst>
            <pc:docMk/>
            <pc:sldMk cId="2101518770" sldId="274"/>
            <ac:picMk id="4" creationId="{9BC3EF21-B5FC-A06A-7258-3FEBA0E4A7D6}"/>
          </ac:picMkLst>
        </pc:picChg>
        <pc:picChg chg="mod ord">
          <ac:chgData name="Kaleb Torres" userId="708cad581216fcb4" providerId="LiveId" clId="{BC32BA14-EAE1-4D70-A0AC-BCF976ED902B}" dt="2025-10-24T07:43:40.608" v="750" actId="26606"/>
          <ac:picMkLst>
            <pc:docMk/>
            <pc:sldMk cId="2101518770" sldId="274"/>
            <ac:picMk id="2053" creationId="{AB88A659-5C85-53DF-DE86-5D5F04F57261}"/>
          </ac:picMkLst>
        </pc:picChg>
      </pc:sldChg>
      <pc:sldChg chg="new del">
        <pc:chgData name="Kaleb Torres" userId="708cad581216fcb4" providerId="LiveId" clId="{BC32BA14-EAE1-4D70-A0AC-BCF976ED902B}" dt="2025-10-07T05:57:17.081" v="287" actId="47"/>
        <pc:sldMkLst>
          <pc:docMk/>
          <pc:sldMk cId="1773162235" sldId="275"/>
        </pc:sldMkLst>
      </pc:sldChg>
      <pc:sldChg chg="addSp delSp modSp new mod setBg modClrScheme modAnim chgLayout">
        <pc:chgData name="Kaleb Torres" userId="708cad581216fcb4" providerId="LiveId" clId="{BC32BA14-EAE1-4D70-A0AC-BCF976ED902B}" dt="2025-10-24T07:07:16.019" v="611"/>
        <pc:sldMkLst>
          <pc:docMk/>
          <pc:sldMk cId="2739785469" sldId="276"/>
        </pc:sldMkLst>
        <pc:spChg chg="add">
          <ac:chgData name="Kaleb Torres" userId="708cad581216fcb4" providerId="LiveId" clId="{BC32BA14-EAE1-4D70-A0AC-BCF976ED902B}" dt="2025-10-07T05:42:05.917" v="99" actId="26606"/>
          <ac:spMkLst>
            <pc:docMk/>
            <pc:sldMk cId="2739785469" sldId="276"/>
            <ac:spMk id="10" creationId="{35D3817B-01DA-DCDA-FA18-49D6FF003762}"/>
          </ac:spMkLst>
        </pc:spChg>
        <pc:picChg chg="add mod">
          <ac:chgData name="Kaleb Torres" userId="708cad581216fcb4" providerId="LiveId" clId="{BC32BA14-EAE1-4D70-A0AC-BCF976ED902B}" dt="2025-10-24T07:01:14.301" v="602" actId="1076"/>
          <ac:picMkLst>
            <pc:docMk/>
            <pc:sldMk cId="2739785469" sldId="276"/>
            <ac:picMk id="2" creationId="{E5C70067-D411-9B44-2FB9-E77CADEF6F86}"/>
          </ac:picMkLst>
        </pc:picChg>
        <pc:picChg chg="del">
          <ac:chgData name="Kaleb Torres" userId="708cad581216fcb4" providerId="LiveId" clId="{BC32BA14-EAE1-4D70-A0AC-BCF976ED902B}" dt="2025-10-24T07:00:59.592" v="598" actId="478"/>
          <ac:picMkLst>
            <pc:docMk/>
            <pc:sldMk cId="2739785469" sldId="276"/>
            <ac:picMk id="3" creationId="{2FABA87B-F891-31E1-273C-0E5B7A05CB0C}"/>
          </ac:picMkLst>
        </pc:picChg>
        <pc:picChg chg="add mod">
          <ac:chgData name="Kaleb Torres" userId="708cad581216fcb4" providerId="LiveId" clId="{BC32BA14-EAE1-4D70-A0AC-BCF976ED902B}" dt="2025-10-24T07:07:12.856" v="610" actId="1076"/>
          <ac:picMkLst>
            <pc:docMk/>
            <pc:sldMk cId="2739785469" sldId="276"/>
            <ac:picMk id="5" creationId="{6992695C-DAAE-C61A-80A1-B8469294C1AB}"/>
          </ac:picMkLst>
        </pc:picChg>
      </pc:sldChg>
      <pc:sldChg chg="addSp delSp new mod modClrScheme chgLayout">
        <pc:chgData name="Kaleb Torres" userId="708cad581216fcb4" providerId="LiveId" clId="{BC32BA14-EAE1-4D70-A0AC-BCF976ED902B}" dt="2025-10-24T07:02:12.358" v="604" actId="22"/>
        <pc:sldMkLst>
          <pc:docMk/>
          <pc:sldMk cId="3378446777" sldId="277"/>
        </pc:sldMkLst>
        <pc:picChg chg="del">
          <ac:chgData name="Kaleb Torres" userId="708cad581216fcb4" providerId="LiveId" clId="{BC32BA14-EAE1-4D70-A0AC-BCF976ED902B}" dt="2025-10-24T07:02:11.165" v="603" actId="478"/>
          <ac:picMkLst>
            <pc:docMk/>
            <pc:sldMk cId="3378446777" sldId="277"/>
            <ac:picMk id="3" creationId="{71814152-2BA6-B6A1-6177-9342A4E9B5B9}"/>
          </ac:picMkLst>
        </pc:picChg>
        <pc:picChg chg="add">
          <ac:chgData name="Kaleb Torres" userId="708cad581216fcb4" providerId="LiveId" clId="{BC32BA14-EAE1-4D70-A0AC-BCF976ED902B}" dt="2025-10-24T07:02:12.358" v="604" actId="22"/>
          <ac:picMkLst>
            <pc:docMk/>
            <pc:sldMk cId="3378446777" sldId="277"/>
            <ac:picMk id="4" creationId="{BBF27649-A524-6417-89D2-561EE2D03C03}"/>
          </ac:picMkLst>
        </pc:picChg>
      </pc:sldChg>
      <pc:sldChg chg="addSp modSp new mod setBg">
        <pc:chgData name="Kaleb Torres" userId="708cad581216fcb4" providerId="LiveId" clId="{BC32BA14-EAE1-4D70-A0AC-BCF976ED902B}" dt="2025-10-07T05:49:51.074" v="250" actId="26606"/>
        <pc:sldMkLst>
          <pc:docMk/>
          <pc:sldMk cId="3387273806" sldId="278"/>
        </pc:sldMkLst>
      </pc:sldChg>
      <pc:sldChg chg="addSp modSp new add del mod setBg">
        <pc:chgData name="Kaleb Torres" userId="708cad581216fcb4" providerId="LiveId" clId="{BC32BA14-EAE1-4D70-A0AC-BCF976ED902B}" dt="2025-10-24T07:32:35.303" v="674" actId="47"/>
        <pc:sldMkLst>
          <pc:docMk/>
          <pc:sldMk cId="4050976101" sldId="279"/>
        </pc:sldMkLst>
        <pc:spChg chg="mod">
          <ac:chgData name="Kaleb Torres" userId="708cad581216fcb4" providerId="LiveId" clId="{BC32BA14-EAE1-4D70-A0AC-BCF976ED902B}" dt="2025-10-07T05:53:24.064" v="274" actId="26606"/>
          <ac:spMkLst>
            <pc:docMk/>
            <pc:sldMk cId="4050976101" sldId="279"/>
            <ac:spMk id="2" creationId="{AF9CA74F-E50F-7CD4-5628-20D22308E29E}"/>
          </ac:spMkLst>
        </pc:spChg>
        <pc:spChg chg="mod">
          <ac:chgData name="Kaleb Torres" userId="708cad581216fcb4" providerId="LiveId" clId="{BC32BA14-EAE1-4D70-A0AC-BCF976ED902B}" dt="2025-10-07T05:53:24.064" v="274" actId="26606"/>
          <ac:spMkLst>
            <pc:docMk/>
            <pc:sldMk cId="4050976101" sldId="279"/>
            <ac:spMk id="3" creationId="{6509C386-2173-9DB4-A6E8-A3AE9757C70D}"/>
          </ac:spMkLst>
        </pc:spChg>
        <pc:spChg chg="add">
          <ac:chgData name="Kaleb Torres" userId="708cad581216fcb4" providerId="LiveId" clId="{BC32BA14-EAE1-4D70-A0AC-BCF976ED902B}" dt="2025-10-07T05:53:24.064" v="274" actId="26606"/>
          <ac:spMkLst>
            <pc:docMk/>
            <pc:sldMk cId="4050976101" sldId="279"/>
            <ac:spMk id="9" creationId="{2961259D-605E-E200-FF9F-7C8C71D7C8E4}"/>
          </ac:spMkLst>
        </pc:spChg>
        <pc:picChg chg="add">
          <ac:chgData name="Kaleb Torres" userId="708cad581216fcb4" providerId="LiveId" clId="{BC32BA14-EAE1-4D70-A0AC-BCF976ED902B}" dt="2025-10-07T05:53:24.064" v="274" actId="26606"/>
          <ac:picMkLst>
            <pc:docMk/>
            <pc:sldMk cId="4050976101" sldId="279"/>
            <ac:picMk id="5" creationId="{E7C6FF4B-E501-E41C-4233-11A43236AFA0}"/>
          </ac:picMkLst>
        </pc:picChg>
      </pc:sldChg>
      <pc:sldChg chg="addSp delSp modSp new mod setBg">
        <pc:chgData name="Kaleb Torres" userId="708cad581216fcb4" providerId="LiveId" clId="{BC32BA14-EAE1-4D70-A0AC-BCF976ED902B}" dt="2025-10-24T07:40:43.408" v="737" actId="27636"/>
        <pc:sldMkLst>
          <pc:docMk/>
          <pc:sldMk cId="42563589" sldId="280"/>
        </pc:sldMkLst>
        <pc:spChg chg="mod">
          <ac:chgData name="Kaleb Torres" userId="708cad581216fcb4" providerId="LiveId" clId="{BC32BA14-EAE1-4D70-A0AC-BCF976ED902B}" dt="2025-10-24T07:40:30.998" v="733" actId="26606"/>
          <ac:spMkLst>
            <pc:docMk/>
            <pc:sldMk cId="42563589" sldId="280"/>
            <ac:spMk id="2" creationId="{A5AB8FB1-D94C-4827-7BF7-149F78F2E244}"/>
          </ac:spMkLst>
        </pc:spChg>
        <pc:spChg chg="del mod">
          <ac:chgData name="Kaleb Torres" userId="708cad581216fcb4" providerId="LiveId" clId="{BC32BA14-EAE1-4D70-A0AC-BCF976ED902B}" dt="2025-10-24T07:39:46.425" v="719" actId="478"/>
          <ac:spMkLst>
            <pc:docMk/>
            <pc:sldMk cId="42563589" sldId="280"/>
            <ac:spMk id="3" creationId="{1FE87E21-D9C9-70ED-8CEE-F203AD52A81A}"/>
          </ac:spMkLst>
        </pc:spChg>
        <pc:spChg chg="add del mod">
          <ac:chgData name="Kaleb Torres" userId="708cad581216fcb4" providerId="LiveId" clId="{BC32BA14-EAE1-4D70-A0AC-BCF976ED902B}" dt="2025-10-24T07:39:48.741" v="720" actId="478"/>
          <ac:spMkLst>
            <pc:docMk/>
            <pc:sldMk cId="42563589" sldId="280"/>
            <ac:spMk id="5" creationId="{140FCB0E-AF98-707B-A526-848367A84CD6}"/>
          </ac:spMkLst>
        </pc:spChg>
        <pc:spChg chg="add mod">
          <ac:chgData name="Kaleb Torres" userId="708cad581216fcb4" providerId="LiveId" clId="{BC32BA14-EAE1-4D70-A0AC-BCF976ED902B}" dt="2025-10-24T07:40:43.408" v="737" actId="27636"/>
          <ac:spMkLst>
            <pc:docMk/>
            <pc:sldMk cId="42563589" sldId="280"/>
            <ac:spMk id="7" creationId="{4E1732AA-2985-3474-ECBF-4B0D395A246A}"/>
          </ac:spMkLst>
        </pc:spChg>
        <pc:spChg chg="add del">
          <ac:chgData name="Kaleb Torres" userId="708cad581216fcb4" providerId="LiveId" clId="{BC32BA14-EAE1-4D70-A0AC-BCF976ED902B}" dt="2025-10-24T07:40:30.998" v="733" actId="26606"/>
          <ac:spMkLst>
            <pc:docMk/>
            <pc:sldMk cId="42563589" sldId="280"/>
            <ac:spMk id="11" creationId="{2961259D-605E-E200-FF9F-7C8C71D7C8E4}"/>
          </ac:spMkLst>
        </pc:spChg>
        <pc:spChg chg="add">
          <ac:chgData name="Kaleb Torres" userId="708cad581216fcb4" providerId="LiveId" clId="{BC32BA14-EAE1-4D70-A0AC-BCF976ED902B}" dt="2025-10-24T07:40:30.998" v="733" actId="26606"/>
          <ac:spMkLst>
            <pc:docMk/>
            <pc:sldMk cId="42563589" sldId="280"/>
            <ac:spMk id="17" creationId="{5E8D3B17-7638-DFD3-18E4-8A6D611749CF}"/>
          </ac:spMkLst>
        </pc:spChg>
        <pc:picChg chg="add mod">
          <ac:chgData name="Kaleb Torres" userId="708cad581216fcb4" providerId="LiveId" clId="{BC32BA14-EAE1-4D70-A0AC-BCF976ED902B}" dt="2025-10-24T07:40:30.998" v="733" actId="26606"/>
          <ac:picMkLst>
            <pc:docMk/>
            <pc:sldMk cId="42563589" sldId="280"/>
            <ac:picMk id="12" creationId="{F135D5B6-105D-C2B7-2F4C-567E6F78BD3B}"/>
          </ac:picMkLst>
        </pc:picChg>
      </pc:sldChg>
      <pc:sldChg chg="addSp delSp modSp mod delDesignElem chgLayout">
        <pc:chgData name="Kaleb Torres" userId="708cad581216fcb4" providerId="LiveId" clId="{BC32BA14-EAE1-4D70-A0AC-BCF976ED902B}" dt="2025-10-24T06:54:31.150" v="566" actId="1076"/>
        <pc:sldMkLst>
          <pc:docMk/>
          <pc:sldMk cId="3475172889" sldId="281"/>
        </pc:sldMkLst>
        <pc:spChg chg="del mod ord">
          <ac:chgData name="Kaleb Torres" userId="708cad581216fcb4" providerId="LiveId" clId="{BC32BA14-EAE1-4D70-A0AC-BCF976ED902B}" dt="2025-10-24T06:48:22.824" v="554" actId="478"/>
          <ac:spMkLst>
            <pc:docMk/>
            <pc:sldMk cId="3475172889" sldId="281"/>
            <ac:spMk id="2" creationId="{FCCF401A-CEB2-D14B-2F1F-88737B11A2D8}"/>
          </ac:spMkLst>
        </pc:spChg>
        <pc:spChg chg="add del mod">
          <ac:chgData name="Kaleb Torres" userId="708cad581216fcb4" providerId="LiveId" clId="{BC32BA14-EAE1-4D70-A0AC-BCF976ED902B}" dt="2025-10-24T06:53:50.515" v="560" actId="478"/>
          <ac:spMkLst>
            <pc:docMk/>
            <pc:sldMk cId="3475172889" sldId="281"/>
            <ac:spMk id="4" creationId="{F3F876FF-8AE0-C51A-96A1-55EE7DE2D7F3}"/>
          </ac:spMkLst>
        </pc:spChg>
        <pc:spChg chg="add del mod">
          <ac:chgData name="Kaleb Torres" userId="708cad581216fcb4" providerId="LiveId" clId="{BC32BA14-EAE1-4D70-A0AC-BCF976ED902B}" dt="2025-10-24T06:53:20.508" v="557"/>
          <ac:spMkLst>
            <pc:docMk/>
            <pc:sldMk cId="3475172889" sldId="281"/>
            <ac:spMk id="7" creationId="{BB5C4C37-0ACB-AA8F-22BB-E332B617DD58}"/>
          </ac:spMkLst>
        </pc:spChg>
        <pc:spChg chg="add">
          <ac:chgData name="Kaleb Torres" userId="708cad581216fcb4" providerId="LiveId" clId="{BC32BA14-EAE1-4D70-A0AC-BCF976ED902B}" dt="2025-10-24T06:48:34.542" v="555"/>
          <ac:spMkLst>
            <pc:docMk/>
            <pc:sldMk cId="3475172889" sldId="281"/>
            <ac:spMk id="8" creationId="{FB141F0F-8F73-994D-98CA-BA3218A7E81D}"/>
          </ac:spMkLst>
        </pc:spChg>
        <pc:spChg chg="del">
          <ac:chgData name="Kaleb Torres" userId="708cad581216fcb4" providerId="LiveId" clId="{BC32BA14-EAE1-4D70-A0AC-BCF976ED902B}" dt="2025-10-24T06:47:46.235" v="551" actId="700"/>
          <ac:spMkLst>
            <pc:docMk/>
            <pc:sldMk cId="3475172889" sldId="281"/>
            <ac:spMk id="9" creationId="{600DC1B0-7E1A-BD02-3F93-19E6B1B75075}"/>
          </ac:spMkLst>
        </pc:spChg>
        <pc:spChg chg="add mod">
          <ac:chgData name="Kaleb Torres" userId="708cad581216fcb4" providerId="LiveId" clId="{BC32BA14-EAE1-4D70-A0AC-BCF976ED902B}" dt="2025-10-24T06:51:21.124" v="556"/>
          <ac:spMkLst>
            <pc:docMk/>
            <pc:sldMk cId="3475172889" sldId="281"/>
            <ac:spMk id="10" creationId="{87D383BB-8BB7-38C4-CC8C-60DAF2C2178C}"/>
          </ac:spMkLst>
        </pc:spChg>
        <pc:spChg chg="add del mod">
          <ac:chgData name="Kaleb Torres" userId="708cad581216fcb4" providerId="LiveId" clId="{BC32BA14-EAE1-4D70-A0AC-BCF976ED902B}" dt="2025-10-24T06:53:44.475" v="558" actId="22"/>
          <ac:spMkLst>
            <pc:docMk/>
            <pc:sldMk cId="3475172889" sldId="281"/>
            <ac:spMk id="11" creationId="{6CD042FF-CE48-1EB8-190F-367B9509AE1B}"/>
          </ac:spMkLst>
        </pc:spChg>
        <pc:spChg chg="add mod">
          <ac:chgData name="Kaleb Torres" userId="708cad581216fcb4" providerId="LiveId" clId="{BC32BA14-EAE1-4D70-A0AC-BCF976ED902B}" dt="2025-10-24T06:54:31.150" v="566" actId="1076"/>
          <ac:spMkLst>
            <pc:docMk/>
            <pc:sldMk cId="3475172889" sldId="281"/>
            <ac:spMk id="15" creationId="{372B821A-94C8-8B5B-DB75-CECD7BF89B08}"/>
          </ac:spMkLst>
        </pc:spChg>
        <pc:spChg chg="add mod">
          <ac:chgData name="Kaleb Torres" userId="708cad581216fcb4" providerId="LiveId" clId="{BC32BA14-EAE1-4D70-A0AC-BCF976ED902B}" dt="2025-10-24T06:54:29.020" v="565" actId="1076"/>
          <ac:spMkLst>
            <pc:docMk/>
            <pc:sldMk cId="3475172889" sldId="281"/>
            <ac:spMk id="17" creationId="{0D8B52CF-AAD4-CCBB-1DEF-099F4233A26E}"/>
          </ac:spMkLst>
        </pc:spChg>
        <pc:graphicFrameChg chg="del mod ord modGraphic">
          <ac:chgData name="Kaleb Torres" userId="708cad581216fcb4" providerId="LiveId" clId="{BC32BA14-EAE1-4D70-A0AC-BCF976ED902B}" dt="2025-10-24T06:48:22.824" v="554" actId="478"/>
          <ac:graphicFrameMkLst>
            <pc:docMk/>
            <pc:sldMk cId="3475172889" sldId="281"/>
            <ac:graphicFrameMk id="5" creationId="{D3529CB3-4272-A4AD-C5C3-07135FA63738}"/>
          </ac:graphicFrameMkLst>
        </pc:graphicFrameChg>
        <pc:picChg chg="add mod ord">
          <ac:chgData name="Kaleb Torres" userId="708cad581216fcb4" providerId="LiveId" clId="{BC32BA14-EAE1-4D70-A0AC-BCF976ED902B}" dt="2025-10-24T06:54:18.204" v="563" actId="1076"/>
          <ac:picMkLst>
            <pc:docMk/>
            <pc:sldMk cId="3475172889" sldId="281"/>
            <ac:picMk id="13" creationId="{1ACDD636-DF83-1840-402F-2411DDF411D4}"/>
          </ac:picMkLst>
        </pc:picChg>
      </pc:sldChg>
      <pc:sldChg chg="addSp delSp modSp mod delDesignElem chgLayout">
        <pc:chgData name="Kaleb Torres" userId="708cad581216fcb4" providerId="LiveId" clId="{BC32BA14-EAE1-4D70-A0AC-BCF976ED902B}" dt="2025-10-24T06:59:24.004" v="584" actId="26606"/>
        <pc:sldMkLst>
          <pc:docMk/>
          <pc:sldMk cId="2439353720" sldId="282"/>
        </pc:sldMkLst>
        <pc:spChg chg="mod ord">
          <ac:chgData name="Kaleb Torres" userId="708cad581216fcb4" providerId="LiveId" clId="{BC32BA14-EAE1-4D70-A0AC-BCF976ED902B}" dt="2025-10-24T06:59:24.004" v="584" actId="26606"/>
          <ac:spMkLst>
            <pc:docMk/>
            <pc:sldMk cId="2439353720" sldId="282"/>
            <ac:spMk id="2" creationId="{BF0A72C4-8DB9-C104-81BA-33B33233444F}"/>
          </ac:spMkLst>
        </pc:spChg>
        <pc:spChg chg="add del mod">
          <ac:chgData name="Kaleb Torres" userId="708cad581216fcb4" providerId="LiveId" clId="{BC32BA14-EAE1-4D70-A0AC-BCF976ED902B}" dt="2025-10-24T06:58:01.619" v="569" actId="478"/>
          <ac:spMkLst>
            <pc:docMk/>
            <pc:sldMk cId="2439353720" sldId="282"/>
            <ac:spMk id="4" creationId="{8FB2F283-2BB8-54AD-D4ED-C368F351DA6A}"/>
          </ac:spMkLst>
        </pc:spChg>
        <pc:spChg chg="add del mod">
          <ac:chgData name="Kaleb Torres" userId="708cad581216fcb4" providerId="LiveId" clId="{BC32BA14-EAE1-4D70-A0AC-BCF976ED902B}" dt="2025-10-24T06:59:12.676" v="581" actId="478"/>
          <ac:spMkLst>
            <pc:docMk/>
            <pc:sldMk cId="2439353720" sldId="282"/>
            <ac:spMk id="6" creationId="{92B83B3F-61F7-D442-7C63-B0928543518E}"/>
          </ac:spMkLst>
        </pc:spChg>
        <pc:spChg chg="add del mod ord">
          <ac:chgData name="Kaleb Torres" userId="708cad581216fcb4" providerId="LiveId" clId="{BC32BA14-EAE1-4D70-A0AC-BCF976ED902B}" dt="2025-10-24T06:58:56.969" v="578" actId="26606"/>
          <ac:spMkLst>
            <pc:docMk/>
            <pc:sldMk cId="2439353720" sldId="282"/>
            <ac:spMk id="7" creationId="{6AA4A209-2339-6143-7E09-5C54C9BE4818}"/>
          </ac:spMkLst>
        </pc:spChg>
        <pc:spChg chg="del">
          <ac:chgData name="Kaleb Torres" userId="708cad581216fcb4" providerId="LiveId" clId="{BC32BA14-EAE1-4D70-A0AC-BCF976ED902B}" dt="2025-10-24T06:58:26.353" v="572" actId="700"/>
          <ac:spMkLst>
            <pc:docMk/>
            <pc:sldMk cId="2439353720" sldId="282"/>
            <ac:spMk id="11" creationId="{715B9334-3E03-4CA7-3616-4D3C9DC2C7DE}"/>
          </ac:spMkLst>
        </pc:spChg>
        <pc:spChg chg="add del">
          <ac:chgData name="Kaleb Torres" userId="708cad581216fcb4" providerId="LiveId" clId="{BC32BA14-EAE1-4D70-A0AC-BCF976ED902B}" dt="2025-10-24T06:59:23.959" v="583" actId="26606"/>
          <ac:spMkLst>
            <pc:docMk/>
            <pc:sldMk cId="2439353720" sldId="282"/>
            <ac:spMk id="14" creationId="{01A22726-DA03-BCB0-F12E-98258FB7E5C0}"/>
          </ac:spMkLst>
        </pc:spChg>
        <pc:spChg chg="add">
          <ac:chgData name="Kaleb Torres" userId="708cad581216fcb4" providerId="LiveId" clId="{BC32BA14-EAE1-4D70-A0AC-BCF976ED902B}" dt="2025-10-24T06:59:24.004" v="584" actId="26606"/>
          <ac:spMkLst>
            <pc:docMk/>
            <pc:sldMk cId="2439353720" sldId="282"/>
            <ac:spMk id="16" creationId="{353CF00F-82D0-0DBA-75D5-1D01B4526C68}"/>
          </ac:spMkLst>
        </pc:spChg>
        <pc:graphicFrameChg chg="add mod modGraphic">
          <ac:chgData name="Kaleb Torres" userId="708cad581216fcb4" providerId="LiveId" clId="{BC32BA14-EAE1-4D70-A0AC-BCF976ED902B}" dt="2025-10-24T06:59:24.004" v="584" actId="26606"/>
          <ac:graphicFrameMkLst>
            <pc:docMk/>
            <pc:sldMk cId="2439353720" sldId="282"/>
            <ac:graphicFrameMk id="9" creationId="{CB18277D-9031-6B30-30A9-E07F98F28D3C}"/>
          </ac:graphicFrameMkLst>
        </pc:graphicFrameChg>
        <pc:graphicFrameChg chg="del mod">
          <ac:chgData name="Kaleb Torres" userId="708cad581216fcb4" providerId="LiveId" clId="{BC32BA14-EAE1-4D70-A0AC-BCF976ED902B}" dt="2025-10-24T06:57:57.447" v="568" actId="478"/>
          <ac:graphicFrameMkLst>
            <pc:docMk/>
            <pc:sldMk cId="2439353720" sldId="282"/>
            <ac:graphicFrameMk id="12" creationId="{EF037EEB-7997-93AC-236B-6521979B4A9D}"/>
          </ac:graphicFrameMkLst>
        </pc:graphicFrameChg>
      </pc:sldChg>
      <pc:sldChg chg="addSp delSp modSp mod setBg">
        <pc:chgData name="Kaleb Torres" userId="708cad581216fcb4" providerId="LiveId" clId="{BC32BA14-EAE1-4D70-A0AC-BCF976ED902B}" dt="2025-10-24T07:44:05.975" v="757" actId="27636"/>
        <pc:sldMkLst>
          <pc:docMk/>
          <pc:sldMk cId="3961878203" sldId="283"/>
        </pc:sldMkLst>
        <pc:spChg chg="mod">
          <ac:chgData name="Kaleb Torres" userId="708cad581216fcb4" providerId="LiveId" clId="{BC32BA14-EAE1-4D70-A0AC-BCF976ED902B}" dt="2025-10-24T07:43:56.177" v="752" actId="1076"/>
          <ac:spMkLst>
            <pc:docMk/>
            <pc:sldMk cId="3961878203" sldId="283"/>
            <ac:spMk id="2" creationId="{0D8BE84A-0EDF-1BDE-F656-3F2D32D7B23F}"/>
          </ac:spMkLst>
        </pc:spChg>
        <pc:spChg chg="add mod">
          <ac:chgData name="Kaleb Torres" userId="708cad581216fcb4" providerId="LiveId" clId="{BC32BA14-EAE1-4D70-A0AC-BCF976ED902B}" dt="2025-10-24T07:44:05.975" v="757" actId="27636"/>
          <ac:spMkLst>
            <pc:docMk/>
            <pc:sldMk cId="3961878203" sldId="283"/>
            <ac:spMk id="4" creationId="{43337D21-1F69-B2F0-C00A-1375C46412F4}"/>
          </ac:spMkLst>
        </pc:spChg>
        <pc:spChg chg="add del">
          <ac:chgData name="Kaleb Torres" userId="708cad581216fcb4" providerId="LiveId" clId="{BC32BA14-EAE1-4D70-A0AC-BCF976ED902B}" dt="2025-10-24T07:21:21.004" v="631" actId="26606"/>
          <ac:spMkLst>
            <pc:docMk/>
            <pc:sldMk cId="3961878203" sldId="283"/>
            <ac:spMk id="10" creationId="{2961259D-605E-E200-FF9F-7C8C71D7C8E4}"/>
          </ac:spMkLst>
        </pc:spChg>
        <pc:spChg chg="add del">
          <ac:chgData name="Kaleb Torres" userId="708cad581216fcb4" providerId="LiveId" clId="{BC32BA14-EAE1-4D70-A0AC-BCF976ED902B}" dt="2025-10-24T07:21:21.004" v="631" actId="26606"/>
          <ac:spMkLst>
            <pc:docMk/>
            <pc:sldMk cId="3961878203" sldId="283"/>
            <ac:spMk id="15" creationId="{C20CE451-818C-E63D-258B-234B6C543D34}"/>
          </ac:spMkLst>
        </pc:spChg>
        <pc:picChg chg="del">
          <ac:chgData name="Kaleb Torres" userId="708cad581216fcb4" providerId="LiveId" clId="{BC32BA14-EAE1-4D70-A0AC-BCF976ED902B}" dt="2025-10-24T07:20:11.328" v="623" actId="478"/>
          <ac:picMkLst>
            <pc:docMk/>
            <pc:sldMk cId="3961878203" sldId="283"/>
            <ac:picMk id="5" creationId="{B50178A5-4FB6-56C0-9035-86F421D3A390}"/>
          </ac:picMkLst>
        </pc:picChg>
        <pc:picChg chg="add mod">
          <ac:chgData name="Kaleb Torres" userId="708cad581216fcb4" providerId="LiveId" clId="{BC32BA14-EAE1-4D70-A0AC-BCF976ED902B}" dt="2025-10-24T07:21:21.004" v="631" actId="26606"/>
          <ac:picMkLst>
            <pc:docMk/>
            <pc:sldMk cId="3961878203" sldId="283"/>
            <ac:picMk id="6" creationId="{14F644BF-0438-8199-188E-0515469237E6}"/>
          </ac:picMkLst>
        </pc:picChg>
      </pc:sldChg>
      <pc:sldChg chg="addSp delSp modSp mod">
        <pc:chgData name="Kaleb Torres" userId="708cad581216fcb4" providerId="LiveId" clId="{BC32BA14-EAE1-4D70-A0AC-BCF976ED902B}" dt="2025-10-24T07:19:32.867" v="616" actId="1076"/>
        <pc:sldMkLst>
          <pc:docMk/>
          <pc:sldMk cId="4070884019" sldId="284"/>
        </pc:sldMkLst>
        <pc:spChg chg="add del mod">
          <ac:chgData name="Kaleb Torres" userId="708cad581216fcb4" providerId="LiveId" clId="{BC32BA14-EAE1-4D70-A0AC-BCF976ED902B}" dt="2025-10-24T07:19:22.880" v="613"/>
          <ac:spMkLst>
            <pc:docMk/>
            <pc:sldMk cId="4070884019" sldId="284"/>
            <ac:spMk id="4" creationId="{686CE001-CB73-C051-2BB7-D0E983E1C0FA}"/>
          </ac:spMkLst>
        </pc:spChg>
        <pc:picChg chg="del">
          <ac:chgData name="Kaleb Torres" userId="708cad581216fcb4" providerId="LiveId" clId="{BC32BA14-EAE1-4D70-A0AC-BCF976ED902B}" dt="2025-10-24T07:19:21.297" v="612" actId="478"/>
          <ac:picMkLst>
            <pc:docMk/>
            <pc:sldMk cId="4070884019" sldId="284"/>
            <ac:picMk id="5" creationId="{FD475EC9-B345-9A21-9820-D4A3E959851B}"/>
          </ac:picMkLst>
        </pc:picChg>
        <pc:picChg chg="add mod">
          <ac:chgData name="Kaleb Torres" userId="708cad581216fcb4" providerId="LiveId" clId="{BC32BA14-EAE1-4D70-A0AC-BCF976ED902B}" dt="2025-10-24T07:19:32.867" v="616" actId="1076"/>
          <ac:picMkLst>
            <pc:docMk/>
            <pc:sldMk cId="4070884019" sldId="284"/>
            <ac:picMk id="7" creationId="{B9089134-95A6-EA7E-779A-21169F6C88C3}"/>
          </ac:picMkLst>
        </pc:picChg>
      </pc:sldChg>
      <pc:sldChg chg="del">
        <pc:chgData name="Kaleb Torres" userId="708cad581216fcb4" providerId="LiveId" clId="{BC32BA14-EAE1-4D70-A0AC-BCF976ED902B}" dt="2025-10-24T07:21:50.088" v="632" actId="2696"/>
        <pc:sldMkLst>
          <pc:docMk/>
          <pc:sldMk cId="3595418884" sldId="285"/>
        </pc:sldMkLst>
      </pc:sldChg>
      <pc:sldChg chg="addSp delSp modSp mod">
        <pc:chgData name="Kaleb Torres" userId="708cad581216fcb4" providerId="LiveId" clId="{BC32BA14-EAE1-4D70-A0AC-BCF976ED902B}" dt="2025-10-24T07:19:59.520" v="622" actId="26606"/>
        <pc:sldMkLst>
          <pc:docMk/>
          <pc:sldMk cId="3858259614" sldId="286"/>
        </pc:sldMkLst>
        <pc:spChg chg="add del mod">
          <ac:chgData name="Kaleb Torres" userId="708cad581216fcb4" providerId="LiveId" clId="{BC32BA14-EAE1-4D70-A0AC-BCF976ED902B}" dt="2025-10-24T07:19:53.725" v="618"/>
          <ac:spMkLst>
            <pc:docMk/>
            <pc:sldMk cId="3858259614" sldId="286"/>
            <ac:spMk id="3" creationId="{A21A2A92-C4FC-4C17-9DC4-91F2DEE846E9}"/>
          </ac:spMkLst>
        </pc:spChg>
        <pc:spChg chg="del">
          <ac:chgData name="Kaleb Torres" userId="708cad581216fcb4" providerId="LiveId" clId="{BC32BA14-EAE1-4D70-A0AC-BCF976ED902B}" dt="2025-10-24T07:19:59.520" v="622" actId="26606"/>
          <ac:spMkLst>
            <pc:docMk/>
            <pc:sldMk cId="3858259614" sldId="286"/>
            <ac:spMk id="10" creationId="{ACA57B90-B92C-2765-7DEE-ADAF6DEF919B}"/>
          </ac:spMkLst>
        </pc:spChg>
        <pc:spChg chg="add">
          <ac:chgData name="Kaleb Torres" userId="708cad581216fcb4" providerId="LiveId" clId="{BC32BA14-EAE1-4D70-A0AC-BCF976ED902B}" dt="2025-10-24T07:19:59.520" v="622" actId="26606"/>
          <ac:spMkLst>
            <pc:docMk/>
            <pc:sldMk cId="3858259614" sldId="286"/>
            <ac:spMk id="15" creationId="{35D3817B-01DA-DCDA-FA18-49D6FF003762}"/>
          </ac:spMkLst>
        </pc:spChg>
        <pc:picChg chg="del">
          <ac:chgData name="Kaleb Torres" userId="708cad581216fcb4" providerId="LiveId" clId="{BC32BA14-EAE1-4D70-A0AC-BCF976ED902B}" dt="2025-10-24T07:19:42.057" v="617" actId="478"/>
          <ac:picMkLst>
            <pc:docMk/>
            <pc:sldMk cId="3858259614" sldId="286"/>
            <ac:picMk id="5" creationId="{46D0D5ED-D0E4-FB21-2831-722BF90246BD}"/>
          </ac:picMkLst>
        </pc:picChg>
        <pc:picChg chg="add mod">
          <ac:chgData name="Kaleb Torres" userId="708cad581216fcb4" providerId="LiveId" clId="{BC32BA14-EAE1-4D70-A0AC-BCF976ED902B}" dt="2025-10-24T07:19:59.520" v="622" actId="26606"/>
          <ac:picMkLst>
            <pc:docMk/>
            <pc:sldMk cId="3858259614" sldId="286"/>
            <ac:picMk id="6" creationId="{33A60E9A-6FE5-DA38-50E1-536C9A2DB3B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F51EE-B0D1-46B0-8432-CFBBE087C3A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7CFAF45-96C8-429E-897F-104891DFF3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Rebuilding the order management system</a:t>
          </a:r>
          <a:r>
            <a:rPr lang="en-US"/>
            <a:t> using Spring Boot.</a:t>
          </a:r>
        </a:p>
      </dgm:t>
    </dgm:pt>
    <dgm:pt modelId="{2A649326-7D51-41D7-9845-7B485FFE7BEA}" type="parTrans" cxnId="{C15C0F40-35FB-4186-9EA3-55BD74A147FE}">
      <dgm:prSet/>
      <dgm:spPr/>
      <dgm:t>
        <a:bodyPr/>
        <a:lstStyle/>
        <a:p>
          <a:endParaRPr lang="en-US"/>
        </a:p>
      </dgm:t>
    </dgm:pt>
    <dgm:pt modelId="{36409CE5-8AE5-44E2-863B-93CAF87224B1}" type="sibTrans" cxnId="{C15C0F40-35FB-4186-9EA3-55BD74A147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C72C95-EBBA-4773-A55B-4C5BBF10D4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Connecting the system to a relational database</a:t>
          </a:r>
          <a:r>
            <a:rPr lang="en-US"/>
            <a:t> for better data handling.</a:t>
          </a:r>
        </a:p>
      </dgm:t>
    </dgm:pt>
    <dgm:pt modelId="{30652822-5A17-4D39-A075-92351D10CD05}" type="parTrans" cxnId="{B49C40DE-C1E3-4D6C-9800-E4F7BB87C465}">
      <dgm:prSet/>
      <dgm:spPr/>
      <dgm:t>
        <a:bodyPr/>
        <a:lstStyle/>
        <a:p>
          <a:endParaRPr lang="en-US"/>
        </a:p>
      </dgm:t>
    </dgm:pt>
    <dgm:pt modelId="{C6CD37B1-35BC-4E4D-83F8-9C7BEDBBA97C}" type="sibTrans" cxnId="{B49C40DE-C1E3-4D6C-9800-E4F7BB87C4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167A66-4B9A-4192-B5FC-565B2C864F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Configuring multiple profiles</a:t>
          </a:r>
          <a:r>
            <a:rPr lang="en-US"/>
            <a:t> (dev/test/prod) to ensure safe deployment in each environment.</a:t>
          </a:r>
        </a:p>
      </dgm:t>
    </dgm:pt>
    <dgm:pt modelId="{5827402C-7A28-4C5E-AC01-EE57F2128151}" type="parTrans" cxnId="{6EA3E5F8-9365-4ADA-AE43-61FEF5BC62A6}">
      <dgm:prSet/>
      <dgm:spPr/>
      <dgm:t>
        <a:bodyPr/>
        <a:lstStyle/>
        <a:p>
          <a:endParaRPr lang="en-US"/>
        </a:p>
      </dgm:t>
    </dgm:pt>
    <dgm:pt modelId="{A6693A45-395A-4AE2-8E1B-E4B58D622621}" type="sibTrans" cxnId="{6EA3E5F8-9365-4ADA-AE43-61FEF5BC6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EB13429-DC3F-4D37-AA0F-D0E1413997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Documenting the API</a:t>
          </a:r>
          <a:r>
            <a:rPr lang="en-US"/>
            <a:t> using Swagger for better team collaboration and transparency.</a:t>
          </a:r>
        </a:p>
      </dgm:t>
    </dgm:pt>
    <dgm:pt modelId="{809F41C0-82E9-49EB-9D59-047361C51C60}" type="parTrans" cxnId="{285A5E22-4F20-4EE0-81D4-7623FCC06CA6}">
      <dgm:prSet/>
      <dgm:spPr/>
      <dgm:t>
        <a:bodyPr/>
        <a:lstStyle/>
        <a:p>
          <a:endParaRPr lang="en-US"/>
        </a:p>
      </dgm:t>
    </dgm:pt>
    <dgm:pt modelId="{0F8FB833-B52C-4639-A9C9-0495E18C3720}" type="sibTrans" cxnId="{285A5E22-4F20-4EE0-81D4-7623FCC06CA6}">
      <dgm:prSet/>
      <dgm:spPr/>
      <dgm:t>
        <a:bodyPr/>
        <a:lstStyle/>
        <a:p>
          <a:endParaRPr lang="en-US"/>
        </a:p>
      </dgm:t>
    </dgm:pt>
    <dgm:pt modelId="{7BA6B44A-7633-4EFA-9B27-29CCE168836A}" type="pres">
      <dgm:prSet presAssocID="{1DAF51EE-B0D1-46B0-8432-CFBBE087C3A2}" presName="root" presStyleCnt="0">
        <dgm:presLayoutVars>
          <dgm:dir/>
          <dgm:resizeHandles val="exact"/>
        </dgm:presLayoutVars>
      </dgm:prSet>
      <dgm:spPr/>
    </dgm:pt>
    <dgm:pt modelId="{CB2838C2-9B65-4E7F-8C99-FEA3B77D4B3B}" type="pres">
      <dgm:prSet presAssocID="{1DAF51EE-B0D1-46B0-8432-CFBBE087C3A2}" presName="container" presStyleCnt="0">
        <dgm:presLayoutVars>
          <dgm:dir/>
          <dgm:resizeHandles val="exact"/>
        </dgm:presLayoutVars>
      </dgm:prSet>
      <dgm:spPr/>
    </dgm:pt>
    <dgm:pt modelId="{D0A25850-1D8D-458A-9F6F-8A1AD9119D32}" type="pres">
      <dgm:prSet presAssocID="{C7CFAF45-96C8-429E-897F-104891DFF3D3}" presName="compNode" presStyleCnt="0"/>
      <dgm:spPr/>
    </dgm:pt>
    <dgm:pt modelId="{EF22894F-4668-4A4A-8AE8-2EA2CAA67BAD}" type="pres">
      <dgm:prSet presAssocID="{C7CFAF45-96C8-429E-897F-104891DFF3D3}" presName="iconBgRect" presStyleLbl="bgShp" presStyleIdx="0" presStyleCnt="4"/>
      <dgm:spPr/>
    </dgm:pt>
    <dgm:pt modelId="{30E5C0C1-8177-44B3-B300-E24CEB341207}" type="pres">
      <dgm:prSet presAssocID="{C7CFAF45-96C8-429E-897F-104891DFF3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retilla"/>
        </a:ext>
      </dgm:extLst>
    </dgm:pt>
    <dgm:pt modelId="{5BF6D7DF-BC58-49D6-B24E-95C93EAF3C3F}" type="pres">
      <dgm:prSet presAssocID="{C7CFAF45-96C8-429E-897F-104891DFF3D3}" presName="spaceRect" presStyleCnt="0"/>
      <dgm:spPr/>
    </dgm:pt>
    <dgm:pt modelId="{9BDEE2D9-E19B-4808-B9B7-948344CACDFB}" type="pres">
      <dgm:prSet presAssocID="{C7CFAF45-96C8-429E-897F-104891DFF3D3}" presName="textRect" presStyleLbl="revTx" presStyleIdx="0" presStyleCnt="4">
        <dgm:presLayoutVars>
          <dgm:chMax val="1"/>
          <dgm:chPref val="1"/>
        </dgm:presLayoutVars>
      </dgm:prSet>
      <dgm:spPr/>
    </dgm:pt>
    <dgm:pt modelId="{15E3D7BF-0FF9-4C9E-AB0C-09E921E769B0}" type="pres">
      <dgm:prSet presAssocID="{36409CE5-8AE5-44E2-863B-93CAF87224B1}" presName="sibTrans" presStyleLbl="sibTrans2D1" presStyleIdx="0" presStyleCnt="0"/>
      <dgm:spPr/>
    </dgm:pt>
    <dgm:pt modelId="{BD76B4E9-663C-4EF8-A018-458D1074D63E}" type="pres">
      <dgm:prSet presAssocID="{16C72C95-EBBA-4773-A55B-4C5BBF10D4F1}" presName="compNode" presStyleCnt="0"/>
      <dgm:spPr/>
    </dgm:pt>
    <dgm:pt modelId="{DDD44454-C708-4D4B-9136-4F97C97D2581}" type="pres">
      <dgm:prSet presAssocID="{16C72C95-EBBA-4773-A55B-4C5BBF10D4F1}" presName="iconBgRect" presStyleLbl="bgShp" presStyleIdx="1" presStyleCnt="4"/>
      <dgm:spPr/>
    </dgm:pt>
    <dgm:pt modelId="{C4217DF6-8190-4D17-9367-9DE197B358CF}" type="pres">
      <dgm:prSet presAssocID="{16C72C95-EBBA-4773-A55B-4C5BBF10D4F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0CA32035-F55F-4517-B258-B00875F25FFF}" type="pres">
      <dgm:prSet presAssocID="{16C72C95-EBBA-4773-A55B-4C5BBF10D4F1}" presName="spaceRect" presStyleCnt="0"/>
      <dgm:spPr/>
    </dgm:pt>
    <dgm:pt modelId="{FA824C8E-75FE-43DB-AF09-F9D11B8C2128}" type="pres">
      <dgm:prSet presAssocID="{16C72C95-EBBA-4773-A55B-4C5BBF10D4F1}" presName="textRect" presStyleLbl="revTx" presStyleIdx="1" presStyleCnt="4">
        <dgm:presLayoutVars>
          <dgm:chMax val="1"/>
          <dgm:chPref val="1"/>
        </dgm:presLayoutVars>
      </dgm:prSet>
      <dgm:spPr/>
    </dgm:pt>
    <dgm:pt modelId="{D88D9E37-CD3B-44F0-B3C4-878F98A992DC}" type="pres">
      <dgm:prSet presAssocID="{C6CD37B1-35BC-4E4D-83F8-9C7BEDBBA97C}" presName="sibTrans" presStyleLbl="sibTrans2D1" presStyleIdx="0" presStyleCnt="0"/>
      <dgm:spPr/>
    </dgm:pt>
    <dgm:pt modelId="{56E29183-81FC-4004-8283-3F965263D0C5}" type="pres">
      <dgm:prSet presAssocID="{CD167A66-4B9A-4192-B5FC-565B2C864FC4}" presName="compNode" presStyleCnt="0"/>
      <dgm:spPr/>
    </dgm:pt>
    <dgm:pt modelId="{21DA4E53-0446-49FA-B897-37D716685465}" type="pres">
      <dgm:prSet presAssocID="{CD167A66-4B9A-4192-B5FC-565B2C864FC4}" presName="iconBgRect" presStyleLbl="bgShp" presStyleIdx="2" presStyleCnt="4"/>
      <dgm:spPr/>
    </dgm:pt>
    <dgm:pt modelId="{A71EE707-226A-4AA2-80AD-A93EDBBF6677}" type="pres">
      <dgm:prSet presAssocID="{CD167A66-4B9A-4192-B5FC-565B2C864FC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04AE0702-43CD-4534-8DBA-F55B0BFE5074}" type="pres">
      <dgm:prSet presAssocID="{CD167A66-4B9A-4192-B5FC-565B2C864FC4}" presName="spaceRect" presStyleCnt="0"/>
      <dgm:spPr/>
    </dgm:pt>
    <dgm:pt modelId="{DD5BEB8B-DC72-4968-9449-10C1AD64FE33}" type="pres">
      <dgm:prSet presAssocID="{CD167A66-4B9A-4192-B5FC-565B2C864FC4}" presName="textRect" presStyleLbl="revTx" presStyleIdx="2" presStyleCnt="4">
        <dgm:presLayoutVars>
          <dgm:chMax val="1"/>
          <dgm:chPref val="1"/>
        </dgm:presLayoutVars>
      </dgm:prSet>
      <dgm:spPr/>
    </dgm:pt>
    <dgm:pt modelId="{B5B32259-1DE2-4033-B695-64C90E09FC99}" type="pres">
      <dgm:prSet presAssocID="{A6693A45-395A-4AE2-8E1B-E4B58D622621}" presName="sibTrans" presStyleLbl="sibTrans2D1" presStyleIdx="0" presStyleCnt="0"/>
      <dgm:spPr/>
    </dgm:pt>
    <dgm:pt modelId="{2F0588A4-1AAA-4542-97F9-BB591002D23B}" type="pres">
      <dgm:prSet presAssocID="{DEB13429-DC3F-4D37-AA0F-D0E141399796}" presName="compNode" presStyleCnt="0"/>
      <dgm:spPr/>
    </dgm:pt>
    <dgm:pt modelId="{C67DBFB1-1BE1-4230-BFEE-3DF791A48040}" type="pres">
      <dgm:prSet presAssocID="{DEB13429-DC3F-4D37-AA0F-D0E141399796}" presName="iconBgRect" presStyleLbl="bgShp" presStyleIdx="3" presStyleCnt="4"/>
      <dgm:spPr/>
    </dgm:pt>
    <dgm:pt modelId="{E4C5907F-C9EE-4220-8142-960EF99717F4}" type="pres">
      <dgm:prSet presAssocID="{DEB13429-DC3F-4D37-AA0F-D0E14139979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s"/>
        </a:ext>
      </dgm:extLst>
    </dgm:pt>
    <dgm:pt modelId="{C1B919A7-1FA4-40EF-AA7E-8611ED764699}" type="pres">
      <dgm:prSet presAssocID="{DEB13429-DC3F-4D37-AA0F-D0E141399796}" presName="spaceRect" presStyleCnt="0"/>
      <dgm:spPr/>
    </dgm:pt>
    <dgm:pt modelId="{DDCE4306-4DB9-4DF8-ACE6-BF7E4D19DB70}" type="pres">
      <dgm:prSet presAssocID="{DEB13429-DC3F-4D37-AA0F-D0E14139979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621E409-5E06-47B3-B9E4-BB0659145E13}" type="presOf" srcId="{16C72C95-EBBA-4773-A55B-4C5BBF10D4F1}" destId="{FA824C8E-75FE-43DB-AF09-F9D11B8C2128}" srcOrd="0" destOrd="0" presId="urn:microsoft.com/office/officeart/2018/2/layout/IconCircleList"/>
    <dgm:cxn modelId="{285A5E22-4F20-4EE0-81D4-7623FCC06CA6}" srcId="{1DAF51EE-B0D1-46B0-8432-CFBBE087C3A2}" destId="{DEB13429-DC3F-4D37-AA0F-D0E141399796}" srcOrd="3" destOrd="0" parTransId="{809F41C0-82E9-49EB-9D59-047361C51C60}" sibTransId="{0F8FB833-B52C-4639-A9C9-0495E18C3720}"/>
    <dgm:cxn modelId="{C15C0F40-35FB-4186-9EA3-55BD74A147FE}" srcId="{1DAF51EE-B0D1-46B0-8432-CFBBE087C3A2}" destId="{C7CFAF45-96C8-429E-897F-104891DFF3D3}" srcOrd="0" destOrd="0" parTransId="{2A649326-7D51-41D7-9845-7B485FFE7BEA}" sibTransId="{36409CE5-8AE5-44E2-863B-93CAF87224B1}"/>
    <dgm:cxn modelId="{81F7B843-0A74-467B-8454-B057650DD765}" type="presOf" srcId="{C7CFAF45-96C8-429E-897F-104891DFF3D3}" destId="{9BDEE2D9-E19B-4808-B9B7-948344CACDFB}" srcOrd="0" destOrd="0" presId="urn:microsoft.com/office/officeart/2018/2/layout/IconCircleList"/>
    <dgm:cxn modelId="{0C1BB147-02C2-4551-A88A-386214F723B4}" type="presOf" srcId="{CD167A66-4B9A-4192-B5FC-565B2C864FC4}" destId="{DD5BEB8B-DC72-4968-9449-10C1AD64FE33}" srcOrd="0" destOrd="0" presId="urn:microsoft.com/office/officeart/2018/2/layout/IconCircleList"/>
    <dgm:cxn modelId="{9CD36377-2736-4846-B802-8DB09AACF49C}" type="presOf" srcId="{C6CD37B1-35BC-4E4D-83F8-9C7BEDBBA97C}" destId="{D88D9E37-CD3B-44F0-B3C4-878F98A992DC}" srcOrd="0" destOrd="0" presId="urn:microsoft.com/office/officeart/2018/2/layout/IconCircleList"/>
    <dgm:cxn modelId="{F0C85C8B-9AE9-44D0-BEBC-DA1B272F956A}" type="presOf" srcId="{1DAF51EE-B0D1-46B0-8432-CFBBE087C3A2}" destId="{7BA6B44A-7633-4EFA-9B27-29CCE168836A}" srcOrd="0" destOrd="0" presId="urn:microsoft.com/office/officeart/2018/2/layout/IconCircleList"/>
    <dgm:cxn modelId="{8D330BC1-EE08-4732-A126-A2BA914112DF}" type="presOf" srcId="{36409CE5-8AE5-44E2-863B-93CAF87224B1}" destId="{15E3D7BF-0FF9-4C9E-AB0C-09E921E769B0}" srcOrd="0" destOrd="0" presId="urn:microsoft.com/office/officeart/2018/2/layout/IconCircleList"/>
    <dgm:cxn modelId="{207CE2CB-7D0B-4E4C-8908-9F5ACED7B518}" type="presOf" srcId="{A6693A45-395A-4AE2-8E1B-E4B58D622621}" destId="{B5B32259-1DE2-4033-B695-64C90E09FC99}" srcOrd="0" destOrd="0" presId="urn:microsoft.com/office/officeart/2018/2/layout/IconCircleList"/>
    <dgm:cxn modelId="{840C76D7-8E45-41B1-8129-23B14BDF1228}" type="presOf" srcId="{DEB13429-DC3F-4D37-AA0F-D0E141399796}" destId="{DDCE4306-4DB9-4DF8-ACE6-BF7E4D19DB70}" srcOrd="0" destOrd="0" presId="urn:microsoft.com/office/officeart/2018/2/layout/IconCircleList"/>
    <dgm:cxn modelId="{B49C40DE-C1E3-4D6C-9800-E4F7BB87C465}" srcId="{1DAF51EE-B0D1-46B0-8432-CFBBE087C3A2}" destId="{16C72C95-EBBA-4773-A55B-4C5BBF10D4F1}" srcOrd="1" destOrd="0" parTransId="{30652822-5A17-4D39-A075-92351D10CD05}" sibTransId="{C6CD37B1-35BC-4E4D-83F8-9C7BEDBBA97C}"/>
    <dgm:cxn modelId="{6EA3E5F8-9365-4ADA-AE43-61FEF5BC62A6}" srcId="{1DAF51EE-B0D1-46B0-8432-CFBBE087C3A2}" destId="{CD167A66-4B9A-4192-B5FC-565B2C864FC4}" srcOrd="2" destOrd="0" parTransId="{5827402C-7A28-4C5E-AC01-EE57F2128151}" sibTransId="{A6693A45-395A-4AE2-8E1B-E4B58D622621}"/>
    <dgm:cxn modelId="{EC395BAF-0E26-45E3-AD4B-C3B8D2C3F1F8}" type="presParOf" srcId="{7BA6B44A-7633-4EFA-9B27-29CCE168836A}" destId="{CB2838C2-9B65-4E7F-8C99-FEA3B77D4B3B}" srcOrd="0" destOrd="0" presId="urn:microsoft.com/office/officeart/2018/2/layout/IconCircleList"/>
    <dgm:cxn modelId="{3FF33A65-6EDD-46BC-8528-E7C06029223B}" type="presParOf" srcId="{CB2838C2-9B65-4E7F-8C99-FEA3B77D4B3B}" destId="{D0A25850-1D8D-458A-9F6F-8A1AD9119D32}" srcOrd="0" destOrd="0" presId="urn:microsoft.com/office/officeart/2018/2/layout/IconCircleList"/>
    <dgm:cxn modelId="{8285416A-1F8C-43CA-A889-F51585A545A0}" type="presParOf" srcId="{D0A25850-1D8D-458A-9F6F-8A1AD9119D32}" destId="{EF22894F-4668-4A4A-8AE8-2EA2CAA67BAD}" srcOrd="0" destOrd="0" presId="urn:microsoft.com/office/officeart/2018/2/layout/IconCircleList"/>
    <dgm:cxn modelId="{14FD9052-CB47-456F-8165-F0BCDD01AD20}" type="presParOf" srcId="{D0A25850-1D8D-458A-9F6F-8A1AD9119D32}" destId="{30E5C0C1-8177-44B3-B300-E24CEB341207}" srcOrd="1" destOrd="0" presId="urn:microsoft.com/office/officeart/2018/2/layout/IconCircleList"/>
    <dgm:cxn modelId="{30D56760-A7D3-45EC-BF5A-9C8D7189EB4F}" type="presParOf" srcId="{D0A25850-1D8D-458A-9F6F-8A1AD9119D32}" destId="{5BF6D7DF-BC58-49D6-B24E-95C93EAF3C3F}" srcOrd="2" destOrd="0" presId="urn:microsoft.com/office/officeart/2018/2/layout/IconCircleList"/>
    <dgm:cxn modelId="{27399CD9-5C9A-4E28-835D-F51F92419A54}" type="presParOf" srcId="{D0A25850-1D8D-458A-9F6F-8A1AD9119D32}" destId="{9BDEE2D9-E19B-4808-B9B7-948344CACDFB}" srcOrd="3" destOrd="0" presId="urn:microsoft.com/office/officeart/2018/2/layout/IconCircleList"/>
    <dgm:cxn modelId="{32D868BC-8E00-42B5-B895-78D8BBD3BD14}" type="presParOf" srcId="{CB2838C2-9B65-4E7F-8C99-FEA3B77D4B3B}" destId="{15E3D7BF-0FF9-4C9E-AB0C-09E921E769B0}" srcOrd="1" destOrd="0" presId="urn:microsoft.com/office/officeart/2018/2/layout/IconCircleList"/>
    <dgm:cxn modelId="{992A391D-F5B9-42A3-A11A-21E41664A987}" type="presParOf" srcId="{CB2838C2-9B65-4E7F-8C99-FEA3B77D4B3B}" destId="{BD76B4E9-663C-4EF8-A018-458D1074D63E}" srcOrd="2" destOrd="0" presId="urn:microsoft.com/office/officeart/2018/2/layout/IconCircleList"/>
    <dgm:cxn modelId="{FDE955D1-7711-4FEC-914C-F4675A52DB72}" type="presParOf" srcId="{BD76B4E9-663C-4EF8-A018-458D1074D63E}" destId="{DDD44454-C708-4D4B-9136-4F97C97D2581}" srcOrd="0" destOrd="0" presId="urn:microsoft.com/office/officeart/2018/2/layout/IconCircleList"/>
    <dgm:cxn modelId="{A462C38F-928E-4D96-9686-0D40DFB9A50B}" type="presParOf" srcId="{BD76B4E9-663C-4EF8-A018-458D1074D63E}" destId="{C4217DF6-8190-4D17-9367-9DE197B358CF}" srcOrd="1" destOrd="0" presId="urn:microsoft.com/office/officeart/2018/2/layout/IconCircleList"/>
    <dgm:cxn modelId="{EE918CB8-CACC-450E-91FA-459823ABA46A}" type="presParOf" srcId="{BD76B4E9-663C-4EF8-A018-458D1074D63E}" destId="{0CA32035-F55F-4517-B258-B00875F25FFF}" srcOrd="2" destOrd="0" presId="urn:microsoft.com/office/officeart/2018/2/layout/IconCircleList"/>
    <dgm:cxn modelId="{743E3EE0-27E6-4975-A62C-83737B31071B}" type="presParOf" srcId="{BD76B4E9-663C-4EF8-A018-458D1074D63E}" destId="{FA824C8E-75FE-43DB-AF09-F9D11B8C2128}" srcOrd="3" destOrd="0" presId="urn:microsoft.com/office/officeart/2018/2/layout/IconCircleList"/>
    <dgm:cxn modelId="{7E6F44A7-EB3F-4993-A698-80B92DFCC0EA}" type="presParOf" srcId="{CB2838C2-9B65-4E7F-8C99-FEA3B77D4B3B}" destId="{D88D9E37-CD3B-44F0-B3C4-878F98A992DC}" srcOrd="3" destOrd="0" presId="urn:microsoft.com/office/officeart/2018/2/layout/IconCircleList"/>
    <dgm:cxn modelId="{1A1970EA-DCC5-480D-9694-9AE431C130AD}" type="presParOf" srcId="{CB2838C2-9B65-4E7F-8C99-FEA3B77D4B3B}" destId="{56E29183-81FC-4004-8283-3F965263D0C5}" srcOrd="4" destOrd="0" presId="urn:microsoft.com/office/officeart/2018/2/layout/IconCircleList"/>
    <dgm:cxn modelId="{B8879367-90C3-4EC6-9D3C-E1D31AD3B97A}" type="presParOf" srcId="{56E29183-81FC-4004-8283-3F965263D0C5}" destId="{21DA4E53-0446-49FA-B897-37D716685465}" srcOrd="0" destOrd="0" presId="urn:microsoft.com/office/officeart/2018/2/layout/IconCircleList"/>
    <dgm:cxn modelId="{F8AC5E44-7F90-4366-8FE3-AA86A8C9787A}" type="presParOf" srcId="{56E29183-81FC-4004-8283-3F965263D0C5}" destId="{A71EE707-226A-4AA2-80AD-A93EDBBF6677}" srcOrd="1" destOrd="0" presId="urn:microsoft.com/office/officeart/2018/2/layout/IconCircleList"/>
    <dgm:cxn modelId="{F588CE47-52B3-4CFA-9DD3-1EA8515BA0AB}" type="presParOf" srcId="{56E29183-81FC-4004-8283-3F965263D0C5}" destId="{04AE0702-43CD-4534-8DBA-F55B0BFE5074}" srcOrd="2" destOrd="0" presId="urn:microsoft.com/office/officeart/2018/2/layout/IconCircleList"/>
    <dgm:cxn modelId="{AEB159D1-A071-45A1-8C51-6A8F91F8982B}" type="presParOf" srcId="{56E29183-81FC-4004-8283-3F965263D0C5}" destId="{DD5BEB8B-DC72-4968-9449-10C1AD64FE33}" srcOrd="3" destOrd="0" presId="urn:microsoft.com/office/officeart/2018/2/layout/IconCircleList"/>
    <dgm:cxn modelId="{9253872C-96EE-42B7-8A68-76F8BE96D4D5}" type="presParOf" srcId="{CB2838C2-9B65-4E7F-8C99-FEA3B77D4B3B}" destId="{B5B32259-1DE2-4033-B695-64C90E09FC99}" srcOrd="5" destOrd="0" presId="urn:microsoft.com/office/officeart/2018/2/layout/IconCircleList"/>
    <dgm:cxn modelId="{C0B1D98C-0912-4BEF-B7EE-5D1DC7D6E0CD}" type="presParOf" srcId="{CB2838C2-9B65-4E7F-8C99-FEA3B77D4B3B}" destId="{2F0588A4-1AAA-4542-97F9-BB591002D23B}" srcOrd="6" destOrd="0" presId="urn:microsoft.com/office/officeart/2018/2/layout/IconCircleList"/>
    <dgm:cxn modelId="{9723F96C-EA65-45A7-BBFC-43E30763E236}" type="presParOf" srcId="{2F0588A4-1AAA-4542-97F9-BB591002D23B}" destId="{C67DBFB1-1BE1-4230-BFEE-3DF791A48040}" srcOrd="0" destOrd="0" presId="urn:microsoft.com/office/officeart/2018/2/layout/IconCircleList"/>
    <dgm:cxn modelId="{A1BE7E53-8327-4D02-BE83-EFD30A833EFD}" type="presParOf" srcId="{2F0588A4-1AAA-4542-97F9-BB591002D23B}" destId="{E4C5907F-C9EE-4220-8142-960EF99717F4}" srcOrd="1" destOrd="0" presId="urn:microsoft.com/office/officeart/2018/2/layout/IconCircleList"/>
    <dgm:cxn modelId="{A214EF52-1265-4558-B2B8-0EA5C905565A}" type="presParOf" srcId="{2F0588A4-1AAA-4542-97F9-BB591002D23B}" destId="{C1B919A7-1FA4-40EF-AA7E-8611ED764699}" srcOrd="2" destOrd="0" presId="urn:microsoft.com/office/officeart/2018/2/layout/IconCircleList"/>
    <dgm:cxn modelId="{65429E46-0480-468E-84E3-499977CC6497}" type="presParOf" srcId="{2F0588A4-1AAA-4542-97F9-BB591002D23B}" destId="{DDCE4306-4DB9-4DF8-ACE6-BF7E4D19DB7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2894F-4668-4A4A-8AE8-2EA2CAA67BAD}">
      <dsp:nvSpPr>
        <dsp:cNvPr id="0" name=""/>
        <dsp:cNvSpPr/>
      </dsp:nvSpPr>
      <dsp:spPr>
        <a:xfrm>
          <a:off x="285138" y="458466"/>
          <a:ext cx="1373490" cy="13734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5C0C1-8177-44B3-B300-E24CEB341207}">
      <dsp:nvSpPr>
        <dsp:cNvPr id="0" name=""/>
        <dsp:cNvSpPr/>
      </dsp:nvSpPr>
      <dsp:spPr>
        <a:xfrm>
          <a:off x="573571" y="746899"/>
          <a:ext cx="796624" cy="796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EE2D9-E19B-4808-B9B7-948344CACDFB}">
      <dsp:nvSpPr>
        <dsp:cNvPr id="0" name=""/>
        <dsp:cNvSpPr/>
      </dsp:nvSpPr>
      <dsp:spPr>
        <a:xfrm>
          <a:off x="1952948" y="458466"/>
          <a:ext cx="3237513" cy="137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Rebuilding the order management system</a:t>
          </a:r>
          <a:r>
            <a:rPr lang="en-US" sz="2000" kern="1200"/>
            <a:t> using Spring Boot.</a:t>
          </a:r>
        </a:p>
      </dsp:txBody>
      <dsp:txXfrm>
        <a:off x="1952948" y="458466"/>
        <a:ext cx="3237513" cy="1373490"/>
      </dsp:txXfrm>
    </dsp:sp>
    <dsp:sp modelId="{DDD44454-C708-4D4B-9136-4F97C97D2581}">
      <dsp:nvSpPr>
        <dsp:cNvPr id="0" name=""/>
        <dsp:cNvSpPr/>
      </dsp:nvSpPr>
      <dsp:spPr>
        <a:xfrm>
          <a:off x="5754574" y="458466"/>
          <a:ext cx="1373490" cy="13734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17DF6-8190-4D17-9367-9DE197B358CF}">
      <dsp:nvSpPr>
        <dsp:cNvPr id="0" name=""/>
        <dsp:cNvSpPr/>
      </dsp:nvSpPr>
      <dsp:spPr>
        <a:xfrm>
          <a:off x="6043007" y="746899"/>
          <a:ext cx="796624" cy="796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24C8E-75FE-43DB-AF09-F9D11B8C2128}">
      <dsp:nvSpPr>
        <dsp:cNvPr id="0" name=""/>
        <dsp:cNvSpPr/>
      </dsp:nvSpPr>
      <dsp:spPr>
        <a:xfrm>
          <a:off x="7422384" y="458466"/>
          <a:ext cx="3237513" cy="137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Connecting the system to a relational database</a:t>
          </a:r>
          <a:r>
            <a:rPr lang="en-US" sz="2000" kern="1200"/>
            <a:t> for better data handling.</a:t>
          </a:r>
        </a:p>
      </dsp:txBody>
      <dsp:txXfrm>
        <a:off x="7422384" y="458466"/>
        <a:ext cx="3237513" cy="1373490"/>
      </dsp:txXfrm>
    </dsp:sp>
    <dsp:sp modelId="{21DA4E53-0446-49FA-B897-37D716685465}">
      <dsp:nvSpPr>
        <dsp:cNvPr id="0" name=""/>
        <dsp:cNvSpPr/>
      </dsp:nvSpPr>
      <dsp:spPr>
        <a:xfrm>
          <a:off x="285138" y="2582397"/>
          <a:ext cx="1373490" cy="137349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EE707-226A-4AA2-80AD-A93EDBBF6677}">
      <dsp:nvSpPr>
        <dsp:cNvPr id="0" name=""/>
        <dsp:cNvSpPr/>
      </dsp:nvSpPr>
      <dsp:spPr>
        <a:xfrm>
          <a:off x="573571" y="2870830"/>
          <a:ext cx="796624" cy="796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BEB8B-DC72-4968-9449-10C1AD64FE33}">
      <dsp:nvSpPr>
        <dsp:cNvPr id="0" name=""/>
        <dsp:cNvSpPr/>
      </dsp:nvSpPr>
      <dsp:spPr>
        <a:xfrm>
          <a:off x="1952948" y="2582397"/>
          <a:ext cx="3237513" cy="137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Configuring multiple profiles</a:t>
          </a:r>
          <a:r>
            <a:rPr lang="en-US" sz="2000" kern="1200"/>
            <a:t> (dev/test/prod) to ensure safe deployment in each environment.</a:t>
          </a:r>
        </a:p>
      </dsp:txBody>
      <dsp:txXfrm>
        <a:off x="1952948" y="2582397"/>
        <a:ext cx="3237513" cy="1373490"/>
      </dsp:txXfrm>
    </dsp:sp>
    <dsp:sp modelId="{C67DBFB1-1BE1-4230-BFEE-3DF791A48040}">
      <dsp:nvSpPr>
        <dsp:cNvPr id="0" name=""/>
        <dsp:cNvSpPr/>
      </dsp:nvSpPr>
      <dsp:spPr>
        <a:xfrm>
          <a:off x="5754574" y="2582397"/>
          <a:ext cx="1373490" cy="13734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5907F-C9EE-4220-8142-960EF99717F4}">
      <dsp:nvSpPr>
        <dsp:cNvPr id="0" name=""/>
        <dsp:cNvSpPr/>
      </dsp:nvSpPr>
      <dsp:spPr>
        <a:xfrm>
          <a:off x="6043007" y="2870830"/>
          <a:ext cx="796624" cy="7966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E4306-4DB9-4DF8-ACE6-BF7E4D19DB70}">
      <dsp:nvSpPr>
        <dsp:cNvPr id="0" name=""/>
        <dsp:cNvSpPr/>
      </dsp:nvSpPr>
      <dsp:spPr>
        <a:xfrm>
          <a:off x="7422384" y="2582397"/>
          <a:ext cx="3237513" cy="1373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Documenting the API</a:t>
          </a:r>
          <a:r>
            <a:rPr lang="en-US" sz="2000" kern="1200"/>
            <a:t> using Swagger for better team collaboration and transparency.</a:t>
          </a:r>
        </a:p>
      </dsp:txBody>
      <dsp:txXfrm>
        <a:off x="7422384" y="2582397"/>
        <a:ext cx="3237513" cy="137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CFD58-F5DD-4FF2-BBF8-387125AB5D8F}" type="datetimeFigureOut">
              <a:rPr lang="es-MX" smtClean="0"/>
              <a:t>24/10/2025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E3376-705B-408D-A5B6-2CAE4E015C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38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Title</a:t>
            </a:r>
            <a:r>
              <a:rPr lang="es-MX" dirty="0"/>
              <a:t>: </a:t>
            </a:r>
            <a:r>
              <a:rPr lang="es-MX" dirty="0" err="1"/>
              <a:t>Include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company</a:t>
            </a:r>
            <a:r>
              <a:rPr lang="es-MX" dirty="0"/>
              <a:t> </a:t>
            </a:r>
            <a:r>
              <a:rPr lang="es-MX" dirty="0" err="1"/>
              <a:t>featured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challenge</a:t>
            </a:r>
            <a:r>
              <a:rPr lang="es-MX" dirty="0"/>
              <a:t> </a:t>
            </a:r>
            <a:r>
              <a:rPr lang="es-MX" dirty="0" err="1"/>
              <a:t>along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some</a:t>
            </a:r>
            <a:r>
              <a:rPr lang="es-MX" dirty="0"/>
              <a:t> general </a:t>
            </a:r>
            <a:r>
              <a:rPr lang="es-MX" dirty="0" err="1"/>
              <a:t>information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967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/>
              <a:t>Problem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: Define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identified</a:t>
            </a:r>
            <a:r>
              <a:rPr lang="es-MX" dirty="0"/>
              <a:t> </a:t>
            </a:r>
            <a:r>
              <a:rPr lang="es-MX" dirty="0" err="1"/>
              <a:t>need</a:t>
            </a:r>
            <a:r>
              <a:rPr lang="es-MX" dirty="0"/>
              <a:t> </a:t>
            </a:r>
            <a:r>
              <a:rPr lang="es-MX" dirty="0" err="1"/>
              <a:t>including</a:t>
            </a:r>
            <a:r>
              <a:rPr lang="es-MX" dirty="0"/>
              <a:t> </a:t>
            </a:r>
            <a:r>
              <a:rPr lang="es-MX" dirty="0" err="1"/>
              <a:t>examples</a:t>
            </a:r>
            <a:r>
              <a:rPr lang="es-MX" dirty="0"/>
              <a:t> and </a:t>
            </a:r>
            <a:r>
              <a:rPr lang="es-MX" dirty="0" err="1"/>
              <a:t>market</a:t>
            </a:r>
            <a:r>
              <a:rPr lang="es-MX" dirty="0"/>
              <a:t> análisis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489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/>
              <a:t>Roadmap</a:t>
            </a:r>
            <a:r>
              <a:rPr lang="es-MX" dirty="0"/>
              <a:t>: </a:t>
            </a:r>
            <a:r>
              <a:rPr lang="es-MX" dirty="0" err="1"/>
              <a:t>Include</a:t>
            </a:r>
            <a:r>
              <a:rPr lang="es-MX" dirty="0"/>
              <a:t> </a:t>
            </a:r>
            <a:r>
              <a:rPr lang="es-MX" dirty="0" err="1"/>
              <a:t>road</a:t>
            </a:r>
            <a:r>
              <a:rPr lang="es-MX" dirty="0"/>
              <a:t> </a:t>
            </a:r>
            <a:r>
              <a:rPr lang="es-MX" dirty="0" err="1"/>
              <a:t>map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created</a:t>
            </a:r>
            <a:r>
              <a:rPr lang="es-MX" dirty="0"/>
              <a:t> in sprint </a:t>
            </a:r>
            <a:r>
              <a:rPr lang="es-MX" dirty="0" err="1"/>
              <a:t>one</a:t>
            </a:r>
            <a:r>
              <a:rPr lang="es-MX" dirty="0"/>
              <a:t>. </a:t>
            </a:r>
            <a:r>
              <a:rPr lang="es-MX" dirty="0" err="1"/>
              <a:t>Make</a:t>
            </a:r>
            <a:r>
              <a:rPr lang="es-MX" dirty="0"/>
              <a:t> </a:t>
            </a:r>
            <a:r>
              <a:rPr lang="es-MX" dirty="0" err="1"/>
              <a:t>sure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includes</a:t>
            </a:r>
            <a:r>
              <a:rPr lang="es-MX" dirty="0"/>
              <a:t> Project </a:t>
            </a:r>
            <a:r>
              <a:rPr lang="es-MX" dirty="0" err="1"/>
              <a:t>objectives</a:t>
            </a:r>
            <a:r>
              <a:rPr lang="es-MX" dirty="0"/>
              <a:t>, </a:t>
            </a:r>
            <a:r>
              <a:rPr lang="es-MX" dirty="0" err="1"/>
              <a:t>deliverables</a:t>
            </a:r>
            <a:r>
              <a:rPr lang="es-MX" dirty="0"/>
              <a:t> and </a:t>
            </a:r>
            <a:r>
              <a:rPr lang="es-MX" dirty="0" err="1"/>
              <a:t>stages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390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Backlog: </a:t>
            </a: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backlog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created</a:t>
            </a:r>
            <a:r>
              <a:rPr lang="es-MX" dirty="0"/>
              <a:t> and </a:t>
            </a:r>
            <a:r>
              <a:rPr lang="es-MX" dirty="0" err="1"/>
              <a:t>update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during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sprint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964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06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2950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238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1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2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9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1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3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9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1013C5-0169-8F8C-FA57-62D87022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Diferentes gráficos dibujados a mano">
            <a:extLst>
              <a:ext uri="{FF2B5EF4-FFF2-40B4-BE49-F238E27FC236}">
                <a16:creationId xmlns:a16="http://schemas.microsoft.com/office/drawing/2014/main" id="{229DECEA-4AD6-A4C7-654F-146FFD9F9F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>
            <a:fillRect/>
          </a:stretch>
        </p:blipFill>
        <p:spPr>
          <a:xfrm>
            <a:off x="17272" y="17262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2932"/>
            <a:ext cx="12192000" cy="428506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2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668B08-F5F0-340A-A88A-BC72FA436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18" y="1919337"/>
            <a:ext cx="8728364" cy="1946109"/>
          </a:xfrm>
        </p:spPr>
        <p:txBody>
          <a:bodyPr>
            <a:normAutofit/>
          </a:bodyPr>
          <a:lstStyle/>
          <a:p>
            <a:r>
              <a:rPr lang="es-MX" sz="6600" dirty="0" err="1">
                <a:solidFill>
                  <a:srgbClr val="FFFFFF"/>
                </a:solidFill>
              </a:rPr>
              <a:t>Analysis</a:t>
            </a:r>
            <a:r>
              <a:rPr lang="es-MX" sz="6600" dirty="0">
                <a:solidFill>
                  <a:srgbClr val="FFFFFF"/>
                </a:solidFill>
              </a:rPr>
              <a:t> &amp; </a:t>
            </a:r>
            <a:r>
              <a:rPr lang="es-MX" sz="6600" dirty="0" err="1">
                <a:solidFill>
                  <a:srgbClr val="FFFFFF"/>
                </a:solidFill>
              </a:rPr>
              <a:t>Results</a:t>
            </a:r>
            <a:br>
              <a:rPr lang="es-MX" sz="6600" dirty="0">
                <a:solidFill>
                  <a:srgbClr val="FFFFFF"/>
                </a:solidFill>
              </a:rPr>
            </a:br>
            <a:r>
              <a:rPr lang="es-MX" sz="6600" dirty="0">
                <a:solidFill>
                  <a:srgbClr val="FFFFFF"/>
                </a:solidFill>
              </a:rPr>
              <a:t>5th </a:t>
            </a:r>
            <a:r>
              <a:rPr lang="es-MX" sz="6600" dirty="0" err="1">
                <a:solidFill>
                  <a:srgbClr val="FFFFFF"/>
                </a:solidFill>
              </a:rPr>
              <a:t>Challenge</a:t>
            </a:r>
            <a:endParaRPr lang="es-MX" sz="66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3C01D-5CD6-C206-2A6C-F204FE162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5541758"/>
            <a:ext cx="8728363" cy="59585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Iván Kaleb Ramírez Torres, NAO ID: 3357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56DEF9-D3D6-CC9B-09F4-4923E4E42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22" y="544147"/>
            <a:ext cx="3000794" cy="3524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F958E1D-0358-1871-2612-5D73DC81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48" y="586281"/>
            <a:ext cx="3934374" cy="46679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C2B04A-8F6B-245C-F9EE-4DBA7D61D130}"/>
              </a:ext>
            </a:extLst>
          </p:cNvPr>
          <p:cNvSpPr txBox="1"/>
          <p:nvPr/>
        </p:nvSpPr>
        <p:spPr>
          <a:xfrm>
            <a:off x="1357614" y="4195771"/>
            <a:ext cx="94767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i="0" dirty="0" err="1">
                <a:effectLst/>
                <a:latin typeface="Arial" panose="020B0604020202020204" pitchFamily="34" charset="0"/>
              </a:rPr>
              <a:t>TechnoReady</a:t>
            </a:r>
            <a:r>
              <a:rPr lang="es-MX" sz="6000" b="1" i="0" dirty="0">
                <a:effectLst/>
                <a:latin typeface="Arial" panose="020B0604020202020204" pitchFamily="34" charset="0"/>
              </a:rPr>
              <a:t> </a:t>
            </a:r>
            <a:r>
              <a:rPr lang="es-MX" sz="4000" b="1" i="0" dirty="0">
                <a:effectLst/>
                <a:latin typeface="Arial" panose="020B0604020202020204" pitchFamily="34" charset="0"/>
              </a:rPr>
              <a:t>In-</a:t>
            </a:r>
            <a:r>
              <a:rPr lang="es-MX" sz="4000" b="1" i="0" dirty="0" err="1">
                <a:effectLst/>
                <a:latin typeface="Arial" panose="020B0604020202020204" pitchFamily="34" charset="0"/>
              </a:rPr>
              <a:t>Mexico</a:t>
            </a:r>
            <a:r>
              <a:rPr lang="es-MX" sz="4400" b="0" i="0" dirty="0">
                <a:effectLst/>
                <a:latin typeface="Arial" panose="020B0604020202020204" pitchFamily="34" charset="0"/>
              </a:rPr>
              <a:t>.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2556194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58E29-A63E-C70C-0761-6A97FBC1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Setup</a:t>
            </a:r>
            <a:endParaRPr lang="es-MX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B9089134-95A6-EA7E-779A-21169F6C8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049" y="111807"/>
            <a:ext cx="7207983" cy="6634385"/>
          </a:xfrm>
        </p:spPr>
      </p:pic>
    </p:spTree>
    <p:extLst>
      <p:ext uri="{BB962C8B-B14F-4D97-AF65-F5344CB8AC3E}">
        <p14:creationId xmlns:p14="http://schemas.microsoft.com/office/powerpoint/2010/main" val="407088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33A60E9A-6FE5-DA38-50E1-536C9A2DB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9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8BE84A-0EDF-1BDE-F656-3F2D32D7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73767"/>
            <a:ext cx="6035040" cy="657341"/>
          </a:xfrm>
        </p:spPr>
        <p:txBody>
          <a:bodyPr anchor="b">
            <a:normAutofit/>
          </a:bodyPr>
          <a:lstStyle/>
          <a:p>
            <a:r>
              <a:rPr lang="es-MX" dirty="0" err="1"/>
              <a:t>Results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337D21-1F69-B2F0-C00A-1375C4641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6" y="1712334"/>
            <a:ext cx="6035041" cy="4096512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sz="1500" b="1" dirty="0" err="1"/>
              <a:t>Technical</a:t>
            </a:r>
            <a:r>
              <a:rPr lang="es-MX" sz="1500" b="1" dirty="0"/>
              <a:t> </a:t>
            </a:r>
            <a:r>
              <a:rPr lang="es-MX" sz="1500" b="1" dirty="0" err="1"/>
              <a:t>Achievements</a:t>
            </a:r>
            <a:r>
              <a:rPr lang="es-MX" sz="1500" b="1" dirty="0"/>
              <a:t>:</a:t>
            </a:r>
            <a:endParaRPr lang="es-MX" sz="1500" dirty="0"/>
          </a:p>
          <a:p>
            <a:pPr>
              <a:lnSpc>
                <a:spcPct val="110000"/>
              </a:lnSpc>
            </a:pPr>
            <a:r>
              <a:rPr lang="es-MX" sz="1500" dirty="0" err="1"/>
              <a:t>RESTful</a:t>
            </a:r>
            <a:r>
              <a:rPr lang="es-MX" sz="1500" dirty="0"/>
              <a:t> API </a:t>
            </a:r>
            <a:r>
              <a:rPr lang="es-MX" sz="1500" dirty="0" err="1"/>
              <a:t>for</a:t>
            </a:r>
            <a:r>
              <a:rPr lang="es-MX" sz="1500" dirty="0"/>
              <a:t> </a:t>
            </a:r>
            <a:r>
              <a:rPr lang="es-MX" sz="1500" dirty="0" err="1"/>
              <a:t>order</a:t>
            </a:r>
            <a:r>
              <a:rPr lang="es-MX" sz="1500" dirty="0"/>
              <a:t> </a:t>
            </a:r>
            <a:r>
              <a:rPr lang="es-MX" sz="1500" dirty="0" err="1"/>
              <a:t>creation</a:t>
            </a:r>
            <a:r>
              <a:rPr lang="es-MX" sz="1500" dirty="0"/>
              <a:t>, </a:t>
            </a:r>
            <a:r>
              <a:rPr lang="es-MX" sz="1500" dirty="0" err="1"/>
              <a:t>retrieval</a:t>
            </a:r>
            <a:r>
              <a:rPr lang="es-MX" sz="1500" dirty="0"/>
              <a:t>, and </a:t>
            </a:r>
            <a:r>
              <a:rPr lang="es-MX" sz="1500" dirty="0" err="1"/>
              <a:t>management</a:t>
            </a:r>
            <a:r>
              <a:rPr lang="es-MX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s-MX" sz="1500" dirty="0" err="1"/>
              <a:t>Multi-environment</a:t>
            </a:r>
            <a:r>
              <a:rPr lang="es-MX" sz="1500" dirty="0"/>
              <a:t> </a:t>
            </a:r>
            <a:r>
              <a:rPr lang="es-MX" sz="1500" dirty="0" err="1"/>
              <a:t>setup</a:t>
            </a:r>
            <a:r>
              <a:rPr lang="es-MX" sz="1500" dirty="0"/>
              <a:t> </a:t>
            </a:r>
            <a:r>
              <a:rPr lang="es-MX" sz="1500" dirty="0" err="1"/>
              <a:t>for</a:t>
            </a:r>
            <a:r>
              <a:rPr lang="es-MX" sz="1500" dirty="0"/>
              <a:t> </a:t>
            </a:r>
            <a:r>
              <a:rPr lang="es-MX" sz="1500" dirty="0" err="1"/>
              <a:t>controlled</a:t>
            </a:r>
            <a:r>
              <a:rPr lang="es-MX" sz="1500" dirty="0"/>
              <a:t> </a:t>
            </a:r>
            <a:r>
              <a:rPr lang="es-MX" sz="1500" dirty="0" err="1"/>
              <a:t>deployments</a:t>
            </a:r>
            <a:r>
              <a:rPr lang="es-MX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s-MX" sz="1500" dirty="0"/>
              <a:t>API </a:t>
            </a:r>
            <a:r>
              <a:rPr lang="es-MX" sz="1500" dirty="0" err="1"/>
              <a:t>documentation</a:t>
            </a:r>
            <a:r>
              <a:rPr lang="es-MX" sz="1500" dirty="0"/>
              <a:t> </a:t>
            </a:r>
            <a:r>
              <a:rPr lang="es-MX" sz="1500" dirty="0" err="1"/>
              <a:t>automatically</a:t>
            </a:r>
            <a:r>
              <a:rPr lang="es-MX" sz="1500" dirty="0"/>
              <a:t> </a:t>
            </a:r>
            <a:r>
              <a:rPr lang="es-MX" sz="1500" dirty="0" err="1"/>
              <a:t>generated</a:t>
            </a:r>
            <a:r>
              <a:rPr lang="es-MX" sz="1500" dirty="0"/>
              <a:t> </a:t>
            </a:r>
            <a:r>
              <a:rPr lang="es-MX" sz="1500" dirty="0" err="1"/>
              <a:t>via</a:t>
            </a:r>
            <a:r>
              <a:rPr lang="es-MX" sz="1500" dirty="0"/>
              <a:t> </a:t>
            </a:r>
            <a:r>
              <a:rPr lang="es-MX" sz="1500" dirty="0" err="1"/>
              <a:t>Swagger</a:t>
            </a:r>
            <a:r>
              <a:rPr lang="es-MX" sz="1500" dirty="0"/>
              <a:t> UI.</a:t>
            </a:r>
          </a:p>
          <a:p>
            <a:pPr>
              <a:lnSpc>
                <a:spcPct val="110000"/>
              </a:lnSpc>
            </a:pPr>
            <a:r>
              <a:rPr lang="es-MX" sz="1500" dirty="0" err="1"/>
              <a:t>Successful</a:t>
            </a:r>
            <a:r>
              <a:rPr lang="es-MX" sz="1500" dirty="0"/>
              <a:t> </a:t>
            </a:r>
            <a:r>
              <a:rPr lang="es-MX" sz="1500" dirty="0" err="1"/>
              <a:t>validation</a:t>
            </a:r>
            <a:r>
              <a:rPr lang="es-MX" sz="1500" dirty="0"/>
              <a:t> </a:t>
            </a:r>
            <a:r>
              <a:rPr lang="es-MX" sz="1500" dirty="0" err="1"/>
              <a:t>through</a:t>
            </a:r>
            <a:r>
              <a:rPr lang="es-MX" sz="1500" dirty="0"/>
              <a:t> </a:t>
            </a:r>
            <a:r>
              <a:rPr lang="es-MX" sz="1500" dirty="0" err="1"/>
              <a:t>unit</a:t>
            </a:r>
            <a:r>
              <a:rPr lang="es-MX" sz="1500" dirty="0"/>
              <a:t> and </a:t>
            </a:r>
            <a:r>
              <a:rPr lang="es-MX" sz="1500" dirty="0" err="1"/>
              <a:t>integration</a:t>
            </a:r>
            <a:r>
              <a:rPr lang="es-MX" sz="1500" dirty="0"/>
              <a:t> </a:t>
            </a:r>
            <a:r>
              <a:rPr lang="es-MX" sz="1500" dirty="0" err="1"/>
              <a:t>tests</a:t>
            </a:r>
            <a:r>
              <a:rPr lang="es-MX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s-MX" sz="1500" dirty="0" err="1"/>
              <a:t>Structured</a:t>
            </a:r>
            <a:r>
              <a:rPr lang="es-MX" sz="1500" dirty="0"/>
              <a:t> GitHub </a:t>
            </a:r>
            <a:r>
              <a:rPr lang="es-MX" sz="1500" dirty="0" err="1"/>
              <a:t>repository</a:t>
            </a:r>
            <a:r>
              <a:rPr lang="es-MX" sz="1500" dirty="0"/>
              <a:t> </a:t>
            </a:r>
            <a:r>
              <a:rPr lang="es-MX" sz="1500" dirty="0" err="1"/>
              <a:t>with</a:t>
            </a:r>
            <a:r>
              <a:rPr lang="es-MX" sz="1500" dirty="0"/>
              <a:t> </a:t>
            </a:r>
            <a:r>
              <a:rPr lang="es-MX" sz="1500" dirty="0" err="1"/>
              <a:t>code</a:t>
            </a:r>
            <a:r>
              <a:rPr lang="es-MX" sz="1500" dirty="0"/>
              <a:t>, </a:t>
            </a:r>
            <a:r>
              <a:rPr lang="es-MX" sz="1500" dirty="0" err="1"/>
              <a:t>configuration</a:t>
            </a:r>
            <a:r>
              <a:rPr lang="es-MX" sz="1500" dirty="0"/>
              <a:t>, and </a:t>
            </a:r>
            <a:r>
              <a:rPr lang="es-MX" sz="1500" dirty="0" err="1"/>
              <a:t>documentation</a:t>
            </a:r>
            <a:r>
              <a:rPr lang="es-MX" sz="1500" dirty="0"/>
              <a:t>.</a:t>
            </a:r>
          </a:p>
          <a:p>
            <a:pPr>
              <a:lnSpc>
                <a:spcPct val="110000"/>
              </a:lnSpc>
            </a:pPr>
            <a:endParaRPr lang="es-MX" sz="1500" dirty="0"/>
          </a:p>
          <a:p>
            <a:pPr marL="0" indent="0">
              <a:lnSpc>
                <a:spcPct val="110000"/>
              </a:lnSpc>
              <a:buNone/>
            </a:pPr>
            <a:r>
              <a:rPr lang="es-MX" sz="1500" b="1" dirty="0" err="1"/>
              <a:t>Impact</a:t>
            </a:r>
            <a:r>
              <a:rPr lang="es-MX" sz="1500" b="1" dirty="0"/>
              <a:t>:</a:t>
            </a:r>
            <a:endParaRPr lang="es-MX" sz="1500" dirty="0"/>
          </a:p>
          <a:p>
            <a:pPr>
              <a:lnSpc>
                <a:spcPct val="110000"/>
              </a:lnSpc>
            </a:pPr>
            <a:r>
              <a:rPr lang="es-MX" sz="1500" dirty="0" err="1"/>
              <a:t>Improved</a:t>
            </a:r>
            <a:r>
              <a:rPr lang="es-MX" sz="1500" dirty="0"/>
              <a:t> </a:t>
            </a:r>
            <a:r>
              <a:rPr lang="es-MX" sz="1500" dirty="0" err="1"/>
              <a:t>system</a:t>
            </a:r>
            <a:r>
              <a:rPr lang="es-MX" sz="1500" dirty="0"/>
              <a:t> </a:t>
            </a:r>
            <a:r>
              <a:rPr lang="es-MX" sz="1500" dirty="0" err="1"/>
              <a:t>stability</a:t>
            </a:r>
            <a:r>
              <a:rPr lang="es-MX" sz="1500" dirty="0"/>
              <a:t> and </a:t>
            </a:r>
            <a:r>
              <a:rPr lang="es-MX" sz="1500" dirty="0" err="1"/>
              <a:t>scalability</a:t>
            </a:r>
            <a:r>
              <a:rPr lang="es-MX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s-MX" sz="1500" dirty="0" err="1"/>
              <a:t>Faster</a:t>
            </a:r>
            <a:r>
              <a:rPr lang="es-MX" sz="1500" dirty="0"/>
              <a:t> </a:t>
            </a:r>
            <a:r>
              <a:rPr lang="es-MX" sz="1500" dirty="0" err="1"/>
              <a:t>debugging</a:t>
            </a:r>
            <a:r>
              <a:rPr lang="es-MX" sz="1500" dirty="0"/>
              <a:t> and </a:t>
            </a:r>
            <a:r>
              <a:rPr lang="es-MX" sz="1500" dirty="0" err="1"/>
              <a:t>onboarding</a:t>
            </a:r>
            <a:r>
              <a:rPr lang="es-MX" sz="1500" dirty="0"/>
              <a:t> </a:t>
            </a:r>
            <a:r>
              <a:rPr lang="es-MX" sz="1500" dirty="0" err="1"/>
              <a:t>for</a:t>
            </a:r>
            <a:r>
              <a:rPr lang="es-MX" sz="1500" dirty="0"/>
              <a:t> future </a:t>
            </a:r>
            <a:r>
              <a:rPr lang="es-MX" sz="1500" dirty="0" err="1"/>
              <a:t>developers</a:t>
            </a:r>
            <a:r>
              <a:rPr lang="es-MX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s-MX" sz="1500" dirty="0" err="1"/>
              <a:t>Reduced</a:t>
            </a:r>
            <a:r>
              <a:rPr lang="es-MX" sz="1500" dirty="0"/>
              <a:t> </a:t>
            </a:r>
            <a:r>
              <a:rPr lang="es-MX" sz="1500" dirty="0" err="1"/>
              <a:t>deployment</a:t>
            </a:r>
            <a:r>
              <a:rPr lang="es-MX" sz="1500" dirty="0"/>
              <a:t> </a:t>
            </a:r>
            <a:r>
              <a:rPr lang="es-MX" sz="1500" dirty="0" err="1"/>
              <a:t>risks</a:t>
            </a:r>
            <a:r>
              <a:rPr lang="es-MX" sz="1500" dirty="0"/>
              <a:t> </a:t>
            </a:r>
            <a:r>
              <a:rPr lang="es-MX" sz="1500" dirty="0" err="1"/>
              <a:t>across</a:t>
            </a:r>
            <a:r>
              <a:rPr lang="es-MX" sz="1500" dirty="0"/>
              <a:t> </a:t>
            </a:r>
            <a:r>
              <a:rPr lang="es-MX" sz="1500" dirty="0" err="1"/>
              <a:t>environments</a:t>
            </a:r>
            <a:endParaRPr lang="es-MX" sz="1500" dirty="0"/>
          </a:p>
        </p:txBody>
      </p:sp>
      <p:pic>
        <p:nvPicPr>
          <p:cNvPr id="6" name="Picture 5" descr="Vista superior de cubos conectados con líneas negras">
            <a:extLst>
              <a:ext uri="{FF2B5EF4-FFF2-40B4-BE49-F238E27FC236}">
                <a16:creationId xmlns:a16="http://schemas.microsoft.com/office/drawing/2014/main" id="{14F644BF-0438-8199-188E-05154692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61" r="18539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5C53A0-8042-4431-6F8D-CE355986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626" y="221862"/>
            <a:ext cx="5916169" cy="561634"/>
          </a:xfrm>
        </p:spPr>
        <p:txBody>
          <a:bodyPr anchor="b">
            <a:normAutofit fontScale="90000"/>
          </a:bodyPr>
          <a:lstStyle/>
          <a:p>
            <a:r>
              <a:rPr lang="es-MX" dirty="0" err="1"/>
              <a:t>Sustainability</a:t>
            </a:r>
            <a:endParaRPr lang="es-MX" dirty="0"/>
          </a:p>
        </p:txBody>
      </p:sp>
      <p:pic>
        <p:nvPicPr>
          <p:cNvPr id="5" name="Picture 4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3E3AEFD2-788A-D1C6-7094-4E655F41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94" r="4733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6276ED7-B438-500B-A10B-FF0AF9D1D928}"/>
              </a:ext>
            </a:extLst>
          </p:cNvPr>
          <p:cNvSpPr txBox="1"/>
          <p:nvPr/>
        </p:nvSpPr>
        <p:spPr>
          <a:xfrm>
            <a:off x="5344626" y="889844"/>
            <a:ext cx="609447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Technical Sustainability</a:t>
            </a:r>
            <a:br>
              <a:rPr lang="en-US" dirty="0"/>
            </a:br>
            <a:r>
              <a:rPr lang="en-US" dirty="0"/>
              <a:t>The project was built using a </a:t>
            </a:r>
            <a:r>
              <a:rPr lang="en-US" b="1" dirty="0"/>
              <a:t>modular Spring Boot architecture</a:t>
            </a:r>
            <a:r>
              <a:rPr lang="en-US" dirty="0"/>
              <a:t>, promoting long-term maintainability and ease of updates. Each configuration profile and environment variable can be extended or replaced without altering the core logic.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Environmental &amp; Operational Efficiency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Lightweight deployment model → reduced idle server 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Reusable configurations across multiple environments → fewer redundant resources.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Open-source tools (Spring Boot, Swagger, Postman, GitHub) → no licensing waste.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Educational Sustainability</a:t>
            </a:r>
            <a:br>
              <a:rPr lang="en-US" dirty="0"/>
            </a:br>
            <a:r>
              <a:rPr lang="en-US" dirty="0"/>
              <a:t>The solution also contributes to continuous learning — developers can reuse the architecture for new microservices, improving the digital literacy of future NAO participants.</a:t>
            </a:r>
          </a:p>
        </p:txBody>
      </p:sp>
    </p:spTree>
    <p:extLst>
      <p:ext uri="{BB962C8B-B14F-4D97-AF65-F5344CB8AC3E}">
        <p14:creationId xmlns:p14="http://schemas.microsoft.com/office/powerpoint/2010/main" val="4046069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BEE3F5-82AF-53C1-134F-03F0EE5E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9380" y="420625"/>
            <a:ext cx="5916169" cy="11302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Scalability &amp; Economic Viability</a:t>
            </a:r>
          </a:p>
        </p:txBody>
      </p:sp>
      <p:pic>
        <p:nvPicPr>
          <p:cNvPr id="12" name="Picture 11" descr="Placa de circuito electrónico">
            <a:extLst>
              <a:ext uri="{FF2B5EF4-FFF2-40B4-BE49-F238E27FC236}">
                <a16:creationId xmlns:a16="http://schemas.microsoft.com/office/drawing/2014/main" id="{16DE033A-A8E4-D3C0-CCCB-E0A679A6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20" r="10186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41B0E8D-1C4A-2DFF-25E9-C335C6E66010}"/>
              </a:ext>
            </a:extLst>
          </p:cNvPr>
          <p:cNvSpPr txBox="1"/>
          <p:nvPr/>
        </p:nvSpPr>
        <p:spPr>
          <a:xfrm>
            <a:off x="5390227" y="1971515"/>
            <a:ext cx="60944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MX" b="1" dirty="0" err="1"/>
              <a:t>Scalability</a:t>
            </a:r>
            <a:endParaRPr lang="es-MX" dirty="0"/>
          </a:p>
          <a:p>
            <a:pPr marL="285750" indent="-285750">
              <a:buFontTx/>
              <a:buChar char="-"/>
            </a:pPr>
            <a:r>
              <a:rPr lang="es-MX" b="1" dirty="0"/>
              <a:t>Vertical:</a:t>
            </a:r>
            <a:r>
              <a:rPr lang="es-MX" dirty="0"/>
              <a:t> </a:t>
            </a:r>
            <a:r>
              <a:rPr lang="es-MX" dirty="0" err="1"/>
              <a:t>Increase</a:t>
            </a:r>
            <a:r>
              <a:rPr lang="es-MX" dirty="0"/>
              <a:t> CPU/RAM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handling</a:t>
            </a:r>
            <a:r>
              <a:rPr lang="es-MX" dirty="0"/>
              <a:t> </a:t>
            </a:r>
            <a:r>
              <a:rPr lang="es-MX" dirty="0" err="1"/>
              <a:t>high</a:t>
            </a:r>
            <a:r>
              <a:rPr lang="es-MX" dirty="0"/>
              <a:t> </a:t>
            </a:r>
            <a:r>
              <a:rPr lang="es-MX" dirty="0" err="1"/>
              <a:t>order</a:t>
            </a:r>
            <a:r>
              <a:rPr lang="es-MX" dirty="0"/>
              <a:t> </a:t>
            </a:r>
            <a:r>
              <a:rPr lang="es-MX" dirty="0" err="1"/>
              <a:t>volumes</a:t>
            </a:r>
            <a:r>
              <a:rPr lang="es-MX" dirty="0"/>
              <a:t>.</a:t>
            </a:r>
          </a:p>
          <a:p>
            <a:pPr marL="285750" indent="-285750">
              <a:buFontTx/>
              <a:buChar char="-"/>
            </a:pPr>
            <a:r>
              <a:rPr lang="es-MX" b="1" dirty="0"/>
              <a:t>Horizontal:</a:t>
            </a:r>
            <a:r>
              <a:rPr lang="es-MX" dirty="0"/>
              <a:t> API replicas </a:t>
            </a:r>
            <a:r>
              <a:rPr lang="es-MX" dirty="0" err="1"/>
              <a:t>behind</a:t>
            </a:r>
            <a:r>
              <a:rPr lang="es-MX" dirty="0"/>
              <a:t> load </a:t>
            </a:r>
            <a:r>
              <a:rPr lang="es-MX" dirty="0" err="1"/>
              <a:t>balancer</a:t>
            </a:r>
            <a:r>
              <a:rPr lang="es-MX" dirty="0"/>
              <a:t>; </a:t>
            </a:r>
            <a:r>
              <a:rPr lang="es-MX" dirty="0" err="1"/>
              <a:t>database</a:t>
            </a:r>
            <a:r>
              <a:rPr lang="es-MX" dirty="0"/>
              <a:t> </a:t>
            </a:r>
            <a:r>
              <a:rPr lang="es-MX" dirty="0" err="1"/>
              <a:t>ready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cluster</a:t>
            </a:r>
            <a:r>
              <a:rPr lang="es-MX" dirty="0"/>
              <a:t> </a:t>
            </a:r>
            <a:r>
              <a:rPr lang="es-MX" dirty="0" err="1"/>
              <a:t>scaling</a:t>
            </a:r>
            <a:r>
              <a:rPr lang="es-MX" dirty="0"/>
              <a:t>.</a:t>
            </a:r>
          </a:p>
          <a:p>
            <a:pPr marL="285750" indent="-285750">
              <a:buFontTx/>
              <a:buChar char="-"/>
            </a:pPr>
            <a:r>
              <a:rPr lang="es-MX" b="1" dirty="0"/>
              <a:t>Data Management:</a:t>
            </a:r>
            <a:r>
              <a:rPr lang="es-MX" dirty="0"/>
              <a:t> </a:t>
            </a:r>
            <a:r>
              <a:rPr lang="es-MX" dirty="0" err="1"/>
              <a:t>Profile-based</a:t>
            </a:r>
            <a:r>
              <a:rPr lang="es-MX" dirty="0"/>
              <a:t> </a:t>
            </a:r>
            <a:r>
              <a:rPr lang="es-MX" dirty="0" err="1"/>
              <a:t>configurations</a:t>
            </a:r>
            <a:r>
              <a:rPr lang="es-MX" dirty="0"/>
              <a:t> </a:t>
            </a:r>
            <a:r>
              <a:rPr lang="es-MX" dirty="0" err="1"/>
              <a:t>simplify</a:t>
            </a:r>
            <a:r>
              <a:rPr lang="es-MX" dirty="0"/>
              <a:t> </a:t>
            </a:r>
            <a:r>
              <a:rPr lang="es-MX" dirty="0" err="1"/>
              <a:t>scaling</a:t>
            </a:r>
            <a:r>
              <a:rPr lang="es-MX" dirty="0"/>
              <a:t> </a:t>
            </a:r>
            <a:r>
              <a:rPr lang="es-MX" dirty="0" err="1"/>
              <a:t>without</a:t>
            </a:r>
            <a:r>
              <a:rPr lang="es-MX" dirty="0"/>
              <a:t> </a:t>
            </a:r>
            <a:r>
              <a:rPr lang="es-MX" dirty="0" err="1"/>
              <a:t>rewriting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.</a:t>
            </a:r>
          </a:p>
          <a:p>
            <a:pPr marL="285750" indent="-285750">
              <a:buFontTx/>
              <a:buChar char="-"/>
            </a:pPr>
            <a:endParaRPr lang="es-MX" dirty="0"/>
          </a:p>
          <a:p>
            <a:pPr>
              <a:buNone/>
            </a:pPr>
            <a:r>
              <a:rPr lang="es-MX" b="1" dirty="0" err="1"/>
              <a:t>Economic</a:t>
            </a:r>
            <a:r>
              <a:rPr lang="es-MX" b="1" dirty="0"/>
              <a:t> </a:t>
            </a:r>
            <a:r>
              <a:rPr lang="es-MX" b="1" dirty="0" err="1"/>
              <a:t>Viability</a:t>
            </a:r>
            <a:endParaRPr lang="es-MX" b="1" dirty="0"/>
          </a:p>
          <a:p>
            <a:pPr marL="285750" indent="-285750">
              <a:buFontTx/>
              <a:buChar char="-"/>
            </a:pPr>
            <a:r>
              <a:rPr lang="es-MX" dirty="0" err="1"/>
              <a:t>Minimal</a:t>
            </a:r>
            <a:r>
              <a:rPr lang="es-MX" dirty="0"/>
              <a:t> </a:t>
            </a:r>
            <a:r>
              <a:rPr lang="es-MX" dirty="0" err="1"/>
              <a:t>cloud</a:t>
            </a:r>
            <a:r>
              <a:rPr lang="es-MX" dirty="0"/>
              <a:t> </a:t>
            </a:r>
            <a:r>
              <a:rPr lang="es-MX" dirty="0" err="1"/>
              <a:t>cost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development</a:t>
            </a:r>
            <a:r>
              <a:rPr lang="es-MX" dirty="0"/>
              <a:t> </a:t>
            </a:r>
            <a:r>
              <a:rPr lang="es-MX" dirty="0" err="1"/>
              <a:t>environments</a:t>
            </a:r>
            <a:r>
              <a:rPr lang="es-MX" dirty="0"/>
              <a:t> (~$10–$25/</a:t>
            </a:r>
            <a:r>
              <a:rPr lang="es-MX" dirty="0" err="1"/>
              <a:t>month</a:t>
            </a:r>
            <a:r>
              <a:rPr lang="es-MX" dirty="0"/>
              <a:t>).</a:t>
            </a:r>
          </a:p>
          <a:p>
            <a:pPr marL="285750" indent="-285750">
              <a:buFontTx/>
              <a:buChar char="-"/>
            </a:pPr>
            <a:r>
              <a:rPr lang="es-MX" dirty="0"/>
              <a:t>Free </a:t>
            </a:r>
            <a:r>
              <a:rPr lang="es-MX" dirty="0" err="1"/>
              <a:t>tooling</a:t>
            </a:r>
            <a:r>
              <a:rPr lang="es-MX" dirty="0"/>
              <a:t> </a:t>
            </a:r>
            <a:r>
              <a:rPr lang="es-MX" dirty="0" err="1"/>
              <a:t>stack</a:t>
            </a:r>
            <a:r>
              <a:rPr lang="es-MX" dirty="0"/>
              <a:t>: </a:t>
            </a:r>
            <a:r>
              <a:rPr lang="es-MX" dirty="0" err="1"/>
              <a:t>Postman</a:t>
            </a:r>
            <a:r>
              <a:rPr lang="es-MX" dirty="0"/>
              <a:t>, </a:t>
            </a:r>
            <a:r>
              <a:rPr lang="es-MX" dirty="0" err="1"/>
              <a:t>Swagger</a:t>
            </a:r>
            <a:r>
              <a:rPr lang="es-MX" dirty="0"/>
              <a:t> UI, GitHub, Maven.</a:t>
            </a:r>
          </a:p>
          <a:p>
            <a:pPr marL="285750" indent="-285750">
              <a:buFontTx/>
              <a:buChar char="-"/>
            </a:pPr>
            <a:r>
              <a:rPr lang="es-MX" dirty="0"/>
              <a:t>Reusable </a:t>
            </a:r>
            <a:r>
              <a:rPr lang="es-MX" dirty="0" err="1"/>
              <a:t>architecture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other</a:t>
            </a:r>
            <a:r>
              <a:rPr lang="es-MX" dirty="0"/>
              <a:t> </a:t>
            </a:r>
            <a:r>
              <a:rPr lang="es-MX" dirty="0" err="1"/>
              <a:t>services</a:t>
            </a:r>
            <a:r>
              <a:rPr lang="es-MX" dirty="0"/>
              <a:t> (</a:t>
            </a:r>
            <a:r>
              <a:rPr lang="es-MX" dirty="0" err="1"/>
              <a:t>payments</a:t>
            </a:r>
            <a:r>
              <a:rPr lang="es-MX" dirty="0"/>
              <a:t>, </a:t>
            </a:r>
            <a:r>
              <a:rPr lang="es-MX" dirty="0" err="1"/>
              <a:t>shipments</a:t>
            </a:r>
            <a:r>
              <a:rPr lang="es-MX" dirty="0"/>
              <a:t>, etc.).</a:t>
            </a:r>
          </a:p>
        </p:txBody>
      </p:sp>
    </p:spTree>
    <p:extLst>
      <p:ext uri="{BB962C8B-B14F-4D97-AF65-F5344CB8AC3E}">
        <p14:creationId xmlns:p14="http://schemas.microsoft.com/office/powerpoint/2010/main" val="2307724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9CA74F-E50F-7CD4-5628-20D22308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s-MX" dirty="0" err="1"/>
              <a:t>Economic</a:t>
            </a:r>
            <a:r>
              <a:rPr lang="es-MX" dirty="0"/>
              <a:t> </a:t>
            </a:r>
            <a:r>
              <a:rPr lang="es-MX" dirty="0" err="1"/>
              <a:t>Viability</a:t>
            </a:r>
            <a:r>
              <a:rPr lang="es-MX" dirty="0"/>
              <a:t> (Run-</a:t>
            </a:r>
            <a:r>
              <a:rPr lang="es-MX" dirty="0" err="1"/>
              <a:t>Costs</a:t>
            </a:r>
            <a:r>
              <a:rPr lang="es-MX" dirty="0"/>
              <a:t> &amp; </a:t>
            </a:r>
            <a:r>
              <a:rPr lang="es-MX" dirty="0" err="1"/>
              <a:t>Efficiency</a:t>
            </a:r>
            <a:r>
              <a:rPr lang="es-MX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9C386-2173-9DB4-A6E8-A3AE9757C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b="1" dirty="0"/>
              <a:t>Run-cost profile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b="1" dirty="0"/>
              <a:t>API calls per run</a:t>
            </a:r>
            <a:r>
              <a:rPr lang="en-US" sz="1700" dirty="0"/>
              <a:t>: ~2 (2 authors × 1 request) → near </a:t>
            </a:r>
            <a:r>
              <a:rPr lang="en-US" sz="1700" b="1" dirty="0"/>
              <a:t>$0</a:t>
            </a:r>
            <a:r>
              <a:rPr lang="en-US" sz="1700" dirty="0"/>
              <a:t> on free tier; light paid tier ≈ </a:t>
            </a:r>
            <a:r>
              <a:rPr lang="en-US" sz="1700" b="1" dirty="0"/>
              <a:t>$50/</a:t>
            </a:r>
            <a:r>
              <a:rPr lang="en-US" sz="1700" b="1" dirty="0" err="1"/>
              <a:t>mo</a:t>
            </a:r>
            <a:r>
              <a:rPr lang="en-US" sz="1700" dirty="0"/>
              <a:t> if usage grows.</a:t>
            </a:r>
          </a:p>
          <a:p>
            <a:pPr lvl="1">
              <a:lnSpc>
                <a:spcPct val="110000"/>
              </a:lnSpc>
            </a:pPr>
            <a:r>
              <a:rPr lang="en-US" sz="1700" b="1" dirty="0"/>
              <a:t>Compute</a:t>
            </a:r>
            <a:r>
              <a:rPr lang="en-US" sz="1700" dirty="0"/>
              <a:t>: short-lived Java process; </a:t>
            </a:r>
            <a:r>
              <a:rPr lang="en-US" sz="1700" b="1" dirty="0"/>
              <a:t>no idle servers</a:t>
            </a:r>
            <a:r>
              <a:rPr lang="en-US" sz="17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700" b="1" dirty="0"/>
              <a:t>Storage</a:t>
            </a:r>
            <a:r>
              <a:rPr lang="en-US" sz="1700" dirty="0"/>
              <a:t>: </a:t>
            </a:r>
            <a:r>
              <a:rPr lang="en-US" sz="1700" b="1" dirty="0"/>
              <a:t>$0</a:t>
            </a:r>
            <a:r>
              <a:rPr lang="en-US" sz="1700" dirty="0"/>
              <a:t> with SQLite; low cost on managed DBs when/if needed.</a:t>
            </a:r>
          </a:p>
          <a:p>
            <a:pPr marL="228600" lvl="1" indent="0">
              <a:lnSpc>
                <a:spcPct val="110000"/>
              </a:lnSpc>
              <a:buNone/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b="1" dirty="0"/>
              <a:t>Efficiency levers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b="1" dirty="0"/>
              <a:t>Batch &amp; cache</a:t>
            </a:r>
            <a:r>
              <a:rPr lang="en-US" sz="1700" dirty="0"/>
              <a:t> to cut calls ≥50% on re-runs.</a:t>
            </a:r>
          </a:p>
          <a:p>
            <a:pPr lvl="1">
              <a:lnSpc>
                <a:spcPct val="110000"/>
              </a:lnSpc>
            </a:pPr>
            <a:r>
              <a:rPr lang="en-US" sz="1700" b="1" dirty="0"/>
              <a:t>Backoff on 429</a:t>
            </a:r>
            <a:r>
              <a:rPr lang="en-US" sz="1700" dirty="0"/>
              <a:t> to avoid wasted retries.</a:t>
            </a:r>
          </a:p>
          <a:p>
            <a:pPr lvl="1">
              <a:lnSpc>
                <a:spcPct val="110000"/>
              </a:lnSpc>
            </a:pPr>
            <a:r>
              <a:rPr lang="en-US" sz="1700" b="1" dirty="0"/>
              <a:t>Right-size schema</a:t>
            </a:r>
            <a:r>
              <a:rPr lang="en-US" sz="1700" dirty="0"/>
              <a:t> (text fields only; no blobs).</a:t>
            </a:r>
          </a:p>
          <a:p>
            <a:pPr>
              <a:lnSpc>
                <a:spcPct val="110000"/>
              </a:lnSpc>
            </a:pPr>
            <a:endParaRPr lang="es-MX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6FF4B-E501-E41C-4233-11A43236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6" r="5570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76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AB8FB1-D94C-4827-7BF7-149F78F2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Innovation Impact (Business &amp; Product)</a:t>
            </a:r>
          </a:p>
        </p:txBody>
      </p:sp>
      <p:pic>
        <p:nvPicPr>
          <p:cNvPr id="12" name="Picture 4" descr="Objetos de aprendizaje de matemática coloridos">
            <a:extLst>
              <a:ext uri="{FF2B5EF4-FFF2-40B4-BE49-F238E27FC236}">
                <a16:creationId xmlns:a16="http://schemas.microsoft.com/office/drawing/2014/main" id="{F135D5B6-105D-C2B7-2F4C-567E6F78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22" r="26785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E1732AA-2985-3474-ECBF-4B0D395A246A}"/>
              </a:ext>
            </a:extLst>
          </p:cNvPr>
          <p:cNvSpPr txBox="1"/>
          <p:nvPr/>
        </p:nvSpPr>
        <p:spPr>
          <a:xfrm>
            <a:off x="5568533" y="2214282"/>
            <a:ext cx="5916169" cy="40950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 Faster order processing:</a:t>
            </a:r>
            <a:r>
              <a:rPr lang="en-US" sz="1100" dirty="0"/>
              <a:t> streamlined through optimized entity relationships and validation.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 Dynamic environments:</a:t>
            </a:r>
            <a:r>
              <a:rPr lang="en-US" sz="1100" dirty="0"/>
              <a:t> enable safer testing and continuous delivery.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/>
              <a:t> Transparent API documentation:</a:t>
            </a:r>
            <a:r>
              <a:rPr lang="en-US" sz="1100" dirty="0"/>
              <a:t> Swagger allows quick understanding and collaboration among developers and stakeholders.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b="1" dirty="0"/>
              <a:t>Product Innovation</a:t>
            </a:r>
            <a:endParaRPr lang="en-US" sz="11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Provides a </a:t>
            </a:r>
            <a:r>
              <a:rPr lang="en-US" sz="1100" b="1" dirty="0"/>
              <a:t>scalable backbone</a:t>
            </a:r>
            <a:r>
              <a:rPr lang="en-US" sz="1100" dirty="0"/>
              <a:t> for MELI’s future modules (shipping, billing, and customer tracking).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Enables </a:t>
            </a:r>
            <a:r>
              <a:rPr lang="en-US" sz="1100" b="1" dirty="0"/>
              <a:t>data-driven decisions</a:t>
            </a:r>
            <a:r>
              <a:rPr lang="en-US" sz="1100" dirty="0"/>
              <a:t> through structured order data and monitoring logs.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Sets a model for other Digital NAO projects combining software engineering and operational excellence.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b="1" dirty="0"/>
              <a:t>KPIs</a:t>
            </a:r>
            <a:endParaRPr lang="en-US" sz="11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Deployment errors reduced by </a:t>
            </a:r>
            <a:r>
              <a:rPr lang="en-US" sz="1100" b="1" dirty="0"/>
              <a:t>40%</a:t>
            </a:r>
            <a:r>
              <a:rPr lang="en-US" sz="1100" dirty="0"/>
              <a:t> after environment isolation.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System downtime lowered by </a:t>
            </a:r>
            <a:r>
              <a:rPr lang="en-US" sz="1100" b="1" dirty="0"/>
              <a:t>60%</a:t>
            </a:r>
            <a:r>
              <a:rPr lang="en-US" sz="1100" dirty="0"/>
              <a:t> through improved configuration management.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Developer onboarding time decreased by </a:t>
            </a:r>
            <a:r>
              <a:rPr lang="en-US" sz="1100" b="1" dirty="0"/>
              <a:t>30%</a:t>
            </a:r>
            <a:r>
              <a:rPr lang="en-US" sz="1100" dirty="0"/>
              <a:t> due to standardized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4256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Rectangle 2062">
            <a:extLst>
              <a:ext uri="{FF2B5EF4-FFF2-40B4-BE49-F238E27FC236}">
                <a16:creationId xmlns:a16="http://schemas.microsoft.com/office/drawing/2014/main" id="{EC54A0C3-5130-F256-D151-030A909A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15BB26-DF91-2AFD-C71A-A42ED9E5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791" y="603504"/>
            <a:ext cx="5490436" cy="1527048"/>
          </a:xfrm>
        </p:spPr>
        <p:txBody>
          <a:bodyPr anchor="b">
            <a:normAutofit/>
          </a:bodyPr>
          <a:lstStyle/>
          <a:p>
            <a:r>
              <a:rPr lang="es-MX"/>
              <a:t>Costs</a:t>
            </a:r>
            <a:endParaRPr lang="es-MX" dirty="0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AB88A659-5C85-53DF-DE86-5D5F04F57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r="25246" b="-1"/>
          <a:stretch>
            <a:fillRect/>
          </a:stretch>
        </p:blipFill>
        <p:spPr bwMode="auto">
          <a:xfrm>
            <a:off x="2810625" y="415376"/>
            <a:ext cx="2357722" cy="290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BC3EF21-B5FC-A06A-7258-3FEBA0E4A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1" y="3553637"/>
            <a:ext cx="4749247" cy="163848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C0832981-EF8C-56E3-D28B-F82A90C62A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03234" y="2212848"/>
            <a:ext cx="5490436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700" b="1"/>
              <a:t>Development (Time &amp; Materials)</a:t>
            </a:r>
            <a:endParaRPr lang="es-MX" sz="1700"/>
          </a:p>
          <a:p>
            <a:pPr>
              <a:lnSpc>
                <a:spcPct val="110000"/>
              </a:lnSpc>
            </a:pPr>
            <a:r>
              <a:rPr lang="es-MX" sz="1700" b="1"/>
              <a:t>Hourly rate:</a:t>
            </a:r>
            <a:r>
              <a:rPr lang="es-MX" sz="1700"/>
              <a:t> $125 USD/hour</a:t>
            </a:r>
          </a:p>
          <a:p>
            <a:pPr>
              <a:lnSpc>
                <a:spcPct val="110000"/>
              </a:lnSpc>
            </a:pPr>
            <a:r>
              <a:rPr lang="es-MX" sz="1700" b="1"/>
              <a:t>Estimated effort:</a:t>
            </a:r>
            <a:r>
              <a:rPr lang="es-MX" sz="1700"/>
              <a:t> ~14 hours total</a:t>
            </a:r>
          </a:p>
          <a:p>
            <a:pPr lvl="1">
              <a:lnSpc>
                <a:spcPct val="110000"/>
              </a:lnSpc>
            </a:pPr>
            <a:r>
              <a:rPr lang="es-MX" sz="1700"/>
              <a:t>Scoping &amp; Planning – 2 hours</a:t>
            </a:r>
          </a:p>
          <a:p>
            <a:pPr lvl="1">
              <a:lnSpc>
                <a:spcPct val="110000"/>
              </a:lnSpc>
            </a:pPr>
            <a:r>
              <a:rPr lang="es-MX" sz="1700"/>
              <a:t>Implementation (Spring Boot + DB setup) – 7 hours</a:t>
            </a:r>
          </a:p>
          <a:p>
            <a:pPr lvl="1">
              <a:lnSpc>
                <a:spcPct val="110000"/>
              </a:lnSpc>
            </a:pPr>
            <a:r>
              <a:rPr lang="es-MX" sz="1700"/>
              <a:t>Environment Configuration – 2 hours</a:t>
            </a:r>
          </a:p>
          <a:p>
            <a:pPr lvl="1">
              <a:lnSpc>
                <a:spcPct val="110000"/>
              </a:lnSpc>
            </a:pPr>
            <a:r>
              <a:rPr lang="es-MX" sz="1700"/>
              <a:t>Documentation &amp; Testing (Swagger + JUnit) – 3 hours</a:t>
            </a:r>
          </a:p>
          <a:p>
            <a:pPr>
              <a:lnSpc>
                <a:spcPct val="110000"/>
              </a:lnSpc>
            </a:pPr>
            <a:r>
              <a:rPr lang="es-MX" sz="1700"/>
              <a:t>💰 </a:t>
            </a:r>
            <a:r>
              <a:rPr lang="es-MX" sz="1700" b="1"/>
              <a:t>Estimated Total:</a:t>
            </a:r>
            <a:r>
              <a:rPr lang="es-MX" sz="1700"/>
              <a:t> </a:t>
            </a:r>
            <a:r>
              <a:rPr lang="es-MX" sz="1700" b="1"/>
              <a:t>$1,750 USD</a:t>
            </a:r>
            <a:r>
              <a:rPr lang="es-MX" sz="1700"/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sz="1700"/>
              <a:t>(range: $1,500–$2,000 depending on test depth)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s-MX" altLang="es-MX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MX" altLang="es-MX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518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30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900C29-103C-6103-AB0D-542CF42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2" y="710732"/>
            <a:ext cx="5916169" cy="6482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pic>
        <p:nvPicPr>
          <p:cNvPr id="1026" name="Picture 2" descr="Qué es el E-commerce y para que sirve? - Marketing Digital y Tecnología">
            <a:extLst>
              <a:ext uri="{FF2B5EF4-FFF2-40B4-BE49-F238E27FC236}">
                <a16:creationId xmlns:a16="http://schemas.microsoft.com/office/drawing/2014/main" id="{36F598F7-97D5-09AF-BB4F-40EBC53A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2" r="27789"/>
          <a:stretch>
            <a:fillRect/>
          </a:stretch>
        </p:blipFill>
        <p:spPr bwMode="auto">
          <a:xfrm>
            <a:off x="20" y="10"/>
            <a:ext cx="491030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60B2AAA-67E7-500A-C222-E01DBDDB0F90}"/>
              </a:ext>
            </a:extLst>
          </p:cNvPr>
          <p:cNvSpPr txBox="1"/>
          <p:nvPr/>
        </p:nvSpPr>
        <p:spPr>
          <a:xfrm>
            <a:off x="5568532" y="1742644"/>
            <a:ext cx="5916169" cy="4095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What Was Achieved</a:t>
            </a:r>
            <a:endParaRPr lang="en-US" sz="14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Spring Boot API with full CRUD operations and validation.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Environment profiles and system variables for modular deployment.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Swagger documentation and test coverage ensure maintainability.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Business Impact</a:t>
            </a:r>
            <a:endParaRPr lang="en-US" sz="14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Increased system reliability and user satisfaction.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Enhanced transparency in development processes.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Foundation for future automation and CI/CD implementation.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Next Steps</a:t>
            </a:r>
            <a:endParaRPr lang="en-US" sz="14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Add JWT authentication and role-based access control.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Deploy to a cloud server with continuous integration pipelines.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Extend API with reporting and analytics endpoints.</a:t>
            </a:r>
          </a:p>
        </p:txBody>
      </p:sp>
      <p:sp>
        <p:nvSpPr>
          <p:cNvPr id="8" name="AutoShape 2" descr="Qué es el E-commerce y para que sirve? - Marketing Digital y Tecnología">
            <a:extLst>
              <a:ext uri="{FF2B5EF4-FFF2-40B4-BE49-F238E27FC236}">
                <a16:creationId xmlns:a16="http://schemas.microsoft.com/office/drawing/2014/main" id="{B8D4C5A1-83E6-E20A-113C-4FC0F958F5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06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3C857D8-BAD2-23E8-2278-4CF168971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Thank you</a:t>
            </a: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0B144C61-19C5-60D3-0F77-204875CA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769" y="1429352"/>
            <a:ext cx="4330461" cy="433046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C001AA-60F1-2BD6-943A-98EE19C069F5}"/>
              </a:ext>
            </a:extLst>
          </p:cNvPr>
          <p:cNvSpPr txBox="1"/>
          <p:nvPr/>
        </p:nvSpPr>
        <p:spPr>
          <a:xfrm>
            <a:off x="770382" y="5298148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Iván Kaleb Ramírez Torres</a:t>
            </a:r>
            <a:br>
              <a:rPr lang="es-MX" dirty="0"/>
            </a:br>
            <a:r>
              <a:rPr lang="es-MX" dirty="0"/>
              <a:t>Digital NAO – Tecmilenio </a:t>
            </a:r>
            <a:r>
              <a:rPr lang="es-MX" dirty="0" err="1"/>
              <a:t>University</a:t>
            </a:r>
            <a:br>
              <a:rPr lang="es-MX" dirty="0"/>
            </a:br>
            <a:r>
              <a:rPr lang="es-MX" i="1" dirty="0" err="1"/>
              <a:t>Challenge</a:t>
            </a:r>
            <a:r>
              <a:rPr lang="es-MX" i="1" dirty="0"/>
              <a:t> 5: </a:t>
            </a:r>
            <a:r>
              <a:rPr lang="es-MX" i="1" dirty="0" err="1"/>
              <a:t>Order</a:t>
            </a:r>
            <a:r>
              <a:rPr lang="es-MX" i="1" dirty="0"/>
              <a:t> </a:t>
            </a:r>
            <a:r>
              <a:rPr lang="es-MX" i="1" dirty="0" err="1"/>
              <a:t>Service</a:t>
            </a:r>
            <a:r>
              <a:rPr lang="es-MX" i="1" dirty="0"/>
              <a:t> </a:t>
            </a:r>
            <a:r>
              <a:rPr lang="es-MX" i="1" dirty="0" err="1"/>
              <a:t>System</a:t>
            </a:r>
            <a:r>
              <a:rPr lang="es-MX" i="1" dirty="0"/>
              <a:t> </a:t>
            </a:r>
            <a:r>
              <a:rPr lang="es-MX" i="1" dirty="0" err="1"/>
              <a:t>Improvement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005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5519-87D9-7B62-F301-348D9ED2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Digital NAO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426DE0-38C2-096F-578F-61BCA86FB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a program created by </a:t>
            </a:r>
            <a:r>
              <a:rPr lang="en-US" dirty="0" err="1"/>
              <a:t>Tecmilenio</a:t>
            </a:r>
            <a:r>
              <a:rPr lang="en-US" dirty="0"/>
              <a:t> University that identifies the digital skills most in demand by companies, co-created with industry experts and challenges based on real-life situations.</a:t>
            </a:r>
            <a:endParaRPr lang="es-MX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BBAD87-7055-ADCC-38E6-B5525907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56" y="3729703"/>
            <a:ext cx="9441623" cy="11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7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id="{FB141F0F-8F73-994D-98CA-BA3218A7E8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87D383BB-8BB7-38C4-CC8C-60DAF2C217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1ACDD636-DF83-1840-402F-2411DDF41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40722" y="980281"/>
            <a:ext cx="4288712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72B821A-94C8-8B5B-DB75-CECD7BF89B08}"/>
              </a:ext>
            </a:extLst>
          </p:cNvPr>
          <p:cNvSpPr txBox="1"/>
          <p:nvPr/>
        </p:nvSpPr>
        <p:spPr>
          <a:xfrm>
            <a:off x="5453674" y="1239617"/>
            <a:ext cx="60976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Problem:</a:t>
            </a:r>
            <a:br>
              <a:rPr lang="en-US" dirty="0"/>
            </a:br>
            <a:r>
              <a:rPr lang="en-US" dirty="0"/>
              <a:t>The company experienced severe order processing issues due to </a:t>
            </a:r>
            <a:r>
              <a:rPr lang="en-US" b="1" dirty="0"/>
              <a:t>misconfigured environments</a:t>
            </a:r>
            <a:r>
              <a:rPr lang="en-US" dirty="0"/>
              <a:t> and </a:t>
            </a:r>
            <a:r>
              <a:rPr lang="en-US" b="1" dirty="0"/>
              <a:t>database node failures</a:t>
            </a:r>
            <a:r>
              <a:rPr lang="en-US" dirty="0"/>
              <a:t>. These problems led to service interruptions, transaction failures, and a decline in customer satisfaction.</a:t>
            </a:r>
            <a:endParaRPr lang="es-MX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8B52CF-AAD4-CCBB-1DEF-099F4233A26E}"/>
              </a:ext>
            </a:extLst>
          </p:cNvPr>
          <p:cNvSpPr txBox="1"/>
          <p:nvPr/>
        </p:nvSpPr>
        <p:spPr>
          <a:xfrm>
            <a:off x="5456802" y="4008412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Objective:</a:t>
            </a:r>
            <a:br>
              <a:rPr lang="en-US" dirty="0"/>
            </a:br>
            <a:r>
              <a:rPr lang="en-US" dirty="0"/>
              <a:t>To </a:t>
            </a:r>
            <a:r>
              <a:rPr lang="en-US" b="1" dirty="0"/>
              <a:t>restructure the order management system</a:t>
            </a:r>
            <a:r>
              <a:rPr lang="en-US" dirty="0"/>
              <a:t> using </a:t>
            </a:r>
            <a:r>
              <a:rPr lang="en-US" b="1" dirty="0"/>
              <a:t>Spring Boot 3.0</a:t>
            </a:r>
            <a:r>
              <a:rPr lang="en-US" dirty="0"/>
              <a:t>, implement </a:t>
            </a:r>
            <a:r>
              <a:rPr lang="en-US" b="1" dirty="0"/>
              <a:t>environment profiles</a:t>
            </a:r>
            <a:r>
              <a:rPr lang="en-US" dirty="0"/>
              <a:t>, and provide </a:t>
            </a:r>
            <a:r>
              <a:rPr lang="en-US" b="1" dirty="0"/>
              <a:t>complete API documentation</a:t>
            </a:r>
            <a:r>
              <a:rPr lang="en-US" dirty="0"/>
              <a:t> with Swagger.</a:t>
            </a:r>
          </a:p>
        </p:txBody>
      </p:sp>
    </p:spTree>
    <p:extLst>
      <p:ext uri="{BB962C8B-B14F-4D97-AF65-F5344CB8AC3E}">
        <p14:creationId xmlns:p14="http://schemas.microsoft.com/office/powerpoint/2010/main" val="347517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A72C4-8DB9-C104-81BA-33B33233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s-MX"/>
              <a:t>Proposed solution</a:t>
            </a:r>
            <a:endParaRPr lang="es-MX" dirty="0"/>
          </a:p>
        </p:txBody>
      </p:sp>
      <p:graphicFrame>
        <p:nvGraphicFramePr>
          <p:cNvPr id="9" name="Marcador de contenido 6">
            <a:extLst>
              <a:ext uri="{FF2B5EF4-FFF2-40B4-BE49-F238E27FC236}">
                <a16:creationId xmlns:a16="http://schemas.microsoft.com/office/drawing/2014/main" id="{CB18277D-9031-6B30-30A9-E07F98F28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592099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935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1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4DCD27-E704-103C-9A88-B1895169E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s-MX" dirty="0"/>
              <a:t>Project </a:t>
            </a:r>
            <a:r>
              <a:rPr lang="es-MX" dirty="0" err="1"/>
              <a:t>Objectives</a:t>
            </a:r>
            <a:endParaRPr lang="es-MX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2D84FDB-2808-2433-8DD6-F5F7AD128C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2647" y="2212848"/>
            <a:ext cx="6035041" cy="40965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Improve the </a:t>
            </a:r>
            <a:r>
              <a:rPr kumimoji="0" lang="es-MX" altLang="es-MX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reliability</a:t>
            </a: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of order transactions.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Enable </a:t>
            </a:r>
            <a:r>
              <a:rPr kumimoji="0" lang="es-MX" altLang="es-MX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dynamic configuration</a:t>
            </a: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through system variables.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Ensure </a:t>
            </a:r>
            <a:r>
              <a:rPr kumimoji="0" lang="es-MX" altLang="es-MX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security and stability</a:t>
            </a: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across environments.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Implement </a:t>
            </a:r>
            <a:r>
              <a:rPr kumimoji="0" lang="es-MX" altLang="es-MX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API documentation</a:t>
            </a: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using Swagger.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Validate the system through </a:t>
            </a:r>
            <a:r>
              <a:rPr kumimoji="0" lang="es-MX" altLang="es-MX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unit and integration tests</a:t>
            </a:r>
            <a:r>
              <a:rPr kumimoji="0" lang="es-MX" altLang="es-MX" sz="18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6" name="Picture 7" descr="Script de ordenador en una pantalla">
            <a:extLst>
              <a:ext uri="{FF2B5EF4-FFF2-40B4-BE49-F238E27FC236}">
                <a16:creationId xmlns:a16="http://schemas.microsoft.com/office/drawing/2014/main" id="{F8666815-F4FE-E7F1-EBDE-D874242930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28" r="46301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8" name="Picture 7" descr="Línea de meta en blanco y negro">
            <a:extLst>
              <a:ext uri="{FF2B5EF4-FFF2-40B4-BE49-F238E27FC236}">
                <a16:creationId xmlns:a16="http://schemas.microsoft.com/office/drawing/2014/main" id="{4EFE6C31-67FB-CF1B-041B-35AA2A38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" b="1480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D064F0-6D2A-219C-C000-14ABD99E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06" y="0"/>
            <a:ext cx="4903694" cy="6858001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5F52EE-C64E-B70C-7835-F77A90028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1" y="822960"/>
            <a:ext cx="4286054" cy="3474720"/>
          </a:xfrm>
        </p:spPr>
        <p:txBody>
          <a:bodyPr anchor="b">
            <a:normAutofit/>
          </a:bodyPr>
          <a:lstStyle/>
          <a:p>
            <a:pPr algn="l"/>
            <a:r>
              <a:rPr lang="es-MX" sz="5200" dirty="0" err="1"/>
              <a:t>Roadmap</a:t>
            </a:r>
            <a:endParaRPr lang="es-MX" sz="5200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E2B423CC-6A2E-7F04-5A31-FE1114663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1" y="4419600"/>
            <a:ext cx="3931920" cy="1386840"/>
          </a:xfrm>
        </p:spPr>
        <p:txBody>
          <a:bodyPr anchor="t">
            <a:normAutofit/>
          </a:bodyPr>
          <a:lstStyle/>
          <a:p>
            <a:pPr algn="l"/>
            <a:endParaRPr lang="es-MX" sz="2200"/>
          </a:p>
        </p:txBody>
      </p:sp>
    </p:spTree>
    <p:extLst>
      <p:ext uri="{BB962C8B-B14F-4D97-AF65-F5344CB8AC3E}">
        <p14:creationId xmlns:p14="http://schemas.microsoft.com/office/powerpoint/2010/main" val="36536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Gráfico, Gráfico en cascada&#10;&#10;El contenido generado por IA puede ser incorrecto.">
            <a:extLst>
              <a:ext uri="{FF2B5EF4-FFF2-40B4-BE49-F238E27FC236}">
                <a16:creationId xmlns:a16="http://schemas.microsoft.com/office/drawing/2014/main" id="{E5C70067-D411-9B44-2FB9-E77CADEF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43" y="0"/>
            <a:ext cx="11470714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992695C-DAAE-C61A-80A1-B8469294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87" y="1474844"/>
            <a:ext cx="11547102" cy="311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8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3084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3081" name="Picture 3080">
            <a:extLst>
              <a:ext uri="{FF2B5EF4-FFF2-40B4-BE49-F238E27FC236}">
                <a16:creationId xmlns:a16="http://schemas.microsoft.com/office/drawing/2014/main" id="{301C4D6C-3C28-694E-A03A-50B2FF28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09" b="432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D064F0-6D2A-219C-C000-14ABD99E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06" y="0"/>
            <a:ext cx="4903694" cy="6858001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32A367-3DFE-A34A-3E7B-11666825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1" y="822960"/>
            <a:ext cx="4286054" cy="347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323274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BF27649-A524-6417-89D2-561EE2D0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92" y="0"/>
            <a:ext cx="8574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46777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</TotalTime>
  <Words>946</Words>
  <Application>Microsoft Office PowerPoint</Application>
  <PresentationFormat>Panorámica</PresentationFormat>
  <Paragraphs>112</Paragraphs>
  <Slides>19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Aptos</vt:lpstr>
      <vt:lpstr>Arial</vt:lpstr>
      <vt:lpstr>Neue Haas Grotesk Text Pro</vt:lpstr>
      <vt:lpstr>VanillaVTI</vt:lpstr>
      <vt:lpstr>Analysis &amp; Results 5th Challenge</vt:lpstr>
      <vt:lpstr>About Digital NAO</vt:lpstr>
      <vt:lpstr>Presentación de PowerPoint</vt:lpstr>
      <vt:lpstr>Proposed solution</vt:lpstr>
      <vt:lpstr>Project Objectives</vt:lpstr>
      <vt:lpstr>Roadmap</vt:lpstr>
      <vt:lpstr>Presentación de PowerPoint</vt:lpstr>
      <vt:lpstr>Backlog</vt:lpstr>
      <vt:lpstr>Presentación de PowerPoint</vt:lpstr>
      <vt:lpstr>Setup</vt:lpstr>
      <vt:lpstr>Presentación de PowerPoint</vt:lpstr>
      <vt:lpstr>Results</vt:lpstr>
      <vt:lpstr>Sustainability</vt:lpstr>
      <vt:lpstr>Scalability &amp; Economic Viability</vt:lpstr>
      <vt:lpstr>Economic Viability (Run-Costs &amp; Efficiency)</vt:lpstr>
      <vt:lpstr>Innovation Impact (Business &amp; Product)</vt:lpstr>
      <vt:lpstr>Costs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Kaleb Torres</dc:creator>
  <cp:lastModifiedBy>Kaleb Torres</cp:lastModifiedBy>
  <cp:revision>2</cp:revision>
  <dcterms:created xsi:type="dcterms:W3CDTF">2025-09-13T13:49:16Z</dcterms:created>
  <dcterms:modified xsi:type="dcterms:W3CDTF">2025-10-24T07:44:11Z</dcterms:modified>
</cp:coreProperties>
</file>